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6" r:id="rId2"/>
    <p:sldId id="257" r:id="rId3"/>
    <p:sldId id="259" r:id="rId4"/>
    <p:sldId id="260" r:id="rId5"/>
    <p:sldId id="263" r:id="rId6"/>
    <p:sldId id="261" r:id="rId7"/>
    <p:sldId id="271" r:id="rId8"/>
    <p:sldId id="264" r:id="rId9"/>
    <p:sldId id="267" r:id="rId10"/>
    <p:sldId id="268" r:id="rId11"/>
    <p:sldId id="269" r:id="rId12"/>
    <p:sldId id="265" r:id="rId13"/>
    <p:sldId id="272" r:id="rId14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085"/>
    <a:srgbClr val="0EBEA9"/>
    <a:srgbClr val="D14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6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770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78" y="325698"/>
            <a:ext cx="908774" cy="808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621" y="263746"/>
            <a:ext cx="790757" cy="887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9602" y="1430141"/>
            <a:ext cx="5218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Mitra" panose="00000400000000000000" pitchFamily="2" charset="-78"/>
              </a:rPr>
              <a:t>گزارش </a:t>
            </a:r>
            <a:r>
              <a:rPr lang="fa-IR" sz="20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عملکـــرد</a:t>
            </a:r>
            <a:r>
              <a:rPr lang="en-US" sz="20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در حوزه </a:t>
            </a:r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</a:p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انجمن </a:t>
            </a:r>
            <a:r>
              <a:rPr lang="fa-IR" sz="2000" b="1" dirty="0">
                <a:solidFill>
                  <a:schemeClr val="bg1"/>
                </a:solidFill>
                <a:cs typeface="B Mitra" panose="00000400000000000000" pitchFamily="2" charset="-78"/>
              </a:rPr>
              <a:t>علمی- دانشجویی </a:t>
            </a:r>
            <a:r>
              <a:rPr lang="fa-IR" sz="2000" b="1" dirty="0">
                <a:solidFill>
                  <a:srgbClr val="FFFF00"/>
                </a:solidFill>
                <a:cs typeface="B Mitra" panose="00000400000000000000" pitchFamily="2" charset="-78"/>
              </a:rPr>
              <a:t>نام انجمن علمی</a:t>
            </a:r>
          </a:p>
          <a:p>
            <a:pPr algn="ctr" rtl="1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سیزدهیمن </a:t>
            </a:r>
            <a:r>
              <a:rPr lang="fa-IR" sz="20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جشنواره </a:t>
            </a:r>
            <a:r>
              <a:rPr lang="fa-IR" sz="2000" b="1" dirty="0">
                <a:solidFill>
                  <a:schemeClr val="bg1"/>
                </a:solidFill>
                <a:cs typeface="B Mitra" panose="00000400000000000000" pitchFamily="2" charset="-78"/>
              </a:rPr>
              <a:t>دانشگاهی </a:t>
            </a:r>
            <a:r>
              <a:rPr lang="fa-IR" sz="20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حرکت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18" y="278633"/>
            <a:ext cx="1011915" cy="8579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4451" y="312252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36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394"/>
          <p:cNvSpPr/>
          <p:nvPr/>
        </p:nvSpPr>
        <p:spPr>
          <a:xfrm>
            <a:off x="-163" y="7204204"/>
            <a:ext cx="6867401" cy="163558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-16392" y="1627333"/>
            <a:ext cx="6867239" cy="35600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119640"/>
            <a:ext cx="6867239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13965" y="2143172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rgbClr val="446085"/>
                </a:solidFill>
                <a:cs typeface="B Titr" panose="00000700000000000000" pitchFamily="2" charset="-78"/>
              </a:rPr>
              <a:t>شیوه اجرایی هر مرحله</a:t>
            </a:r>
            <a:endParaRPr lang="en-US" sz="20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99552" y="252932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36" name="Shape 394"/>
          <p:cNvSpPr/>
          <p:nvPr/>
        </p:nvSpPr>
        <p:spPr>
          <a:xfrm>
            <a:off x="-163" y="3987977"/>
            <a:ext cx="6867401" cy="163558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" name="Shape 395"/>
          <p:cNvCxnSpPr/>
          <p:nvPr/>
        </p:nvCxnSpPr>
        <p:spPr>
          <a:xfrm flipH="1">
            <a:off x="3443047" y="2658969"/>
            <a:ext cx="60431" cy="624190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" name="Shape 396"/>
          <p:cNvSpPr/>
          <p:nvPr/>
        </p:nvSpPr>
        <p:spPr>
          <a:xfrm rot="2133431">
            <a:off x="3205526" y="2786553"/>
            <a:ext cx="620900" cy="5679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5428"/>
                </a:moveTo>
                <a:lnTo>
                  <a:pt x="26305" y="7909"/>
                </a:lnTo>
                <a:lnTo>
                  <a:pt x="85552" y="0"/>
                </a:lnTo>
                <a:lnTo>
                  <a:pt x="120000" y="52884"/>
                </a:lnTo>
                <a:lnTo>
                  <a:pt x="95233" y="112757"/>
                </a:lnTo>
                <a:lnTo>
                  <a:pt x="35766" y="120000"/>
                </a:lnTo>
                <a:lnTo>
                  <a:pt x="0" y="6542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397"/>
          <p:cNvSpPr/>
          <p:nvPr/>
        </p:nvSpPr>
        <p:spPr>
          <a:xfrm rot="2133431">
            <a:off x="3202951" y="4426487"/>
            <a:ext cx="620900" cy="57676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423"/>
                </a:moveTo>
                <a:lnTo>
                  <a:pt x="26305" y="7787"/>
                </a:lnTo>
                <a:lnTo>
                  <a:pt x="85552" y="0"/>
                </a:lnTo>
                <a:lnTo>
                  <a:pt x="120000" y="52072"/>
                </a:lnTo>
                <a:lnTo>
                  <a:pt x="95233" y="111026"/>
                </a:lnTo>
                <a:lnTo>
                  <a:pt x="37131" y="120000"/>
                </a:lnTo>
                <a:lnTo>
                  <a:pt x="0" y="6442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398"/>
          <p:cNvSpPr/>
          <p:nvPr/>
        </p:nvSpPr>
        <p:spPr>
          <a:xfrm rot="2133431">
            <a:off x="3203554" y="6057961"/>
            <a:ext cx="620900" cy="57469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656"/>
                </a:moveTo>
                <a:lnTo>
                  <a:pt x="26305" y="7815"/>
                </a:lnTo>
                <a:lnTo>
                  <a:pt x="85552" y="0"/>
                </a:lnTo>
                <a:lnTo>
                  <a:pt x="120000" y="52260"/>
                </a:lnTo>
                <a:lnTo>
                  <a:pt x="95233" y="111427"/>
                </a:lnTo>
                <a:lnTo>
                  <a:pt x="36702" y="120000"/>
                </a:lnTo>
                <a:lnTo>
                  <a:pt x="0" y="6465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02334" y="2901770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1182" y="4479815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3289558" y="2916618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01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2" name="Text Placeholder 3"/>
          <p:cNvSpPr txBox="1">
            <a:spLocks/>
          </p:cNvSpPr>
          <p:nvPr/>
        </p:nvSpPr>
        <p:spPr>
          <a:xfrm>
            <a:off x="3289558" y="456098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02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6188162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6046" y="2901770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2334" y="4479815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182" y="6139399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02334" y="6139399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28" name="Shape 397"/>
          <p:cNvSpPr/>
          <p:nvPr/>
        </p:nvSpPr>
        <p:spPr>
          <a:xfrm rot="2133431">
            <a:off x="3202951" y="7642714"/>
            <a:ext cx="620900" cy="57676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423"/>
                </a:moveTo>
                <a:lnTo>
                  <a:pt x="26305" y="7787"/>
                </a:lnTo>
                <a:lnTo>
                  <a:pt x="85552" y="0"/>
                </a:lnTo>
                <a:lnTo>
                  <a:pt x="120000" y="52072"/>
                </a:lnTo>
                <a:lnTo>
                  <a:pt x="95233" y="111026"/>
                </a:lnTo>
                <a:lnTo>
                  <a:pt x="37131" y="120000"/>
                </a:lnTo>
                <a:lnTo>
                  <a:pt x="0" y="6442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182" y="7696042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3289558" y="7777207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04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02334" y="7696042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83750" y="49235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54970"/>
            <a:ext cx="1109893" cy="941062"/>
          </a:xfrm>
          <a:prstGeom prst="rect">
            <a:avLst/>
          </a:prstGeom>
        </p:spPr>
      </p:pic>
      <p:sp>
        <p:nvSpPr>
          <p:cNvPr id="41" name="Shape 394"/>
          <p:cNvSpPr/>
          <p:nvPr/>
        </p:nvSpPr>
        <p:spPr>
          <a:xfrm>
            <a:off x="-9401" y="7202111"/>
            <a:ext cx="6867401" cy="163558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1944" y="7693949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48" name="8-Point Star 47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0199" y="8945932"/>
            <a:ext cx="3867306" cy="8210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180592" y="8750839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0" y="1808581"/>
            <a:ext cx="6867239" cy="35600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225470"/>
            <a:ext cx="6867239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-163" y="2397411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2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معرفی برگزیدگان</a:t>
            </a:r>
            <a:endParaRPr lang="en-US" sz="22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48554" y="247508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1603766" y="3245894"/>
            <a:ext cx="50520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600" b="1" dirty="0" smtClean="0">
                <a:cs typeface="B Zar" panose="00000400000000000000" pitchFamily="2" charset="-78"/>
              </a:rPr>
              <a:t>نفرات برگزیده به ترتیب: </a:t>
            </a:r>
          </a:p>
          <a:p>
            <a:pPr>
              <a:lnSpc>
                <a:spcPct val="150000"/>
              </a:lnSpc>
            </a:pPr>
            <a:endParaRPr lang="fa-IR" sz="1600" b="1" dirty="0"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fa-IR" sz="1600" b="1" dirty="0" smtClean="0"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600" b="1" dirty="0" smtClean="0">
                <a:cs typeface="B Zar" panose="00000400000000000000" pitchFamily="2" charset="-78"/>
              </a:rPr>
              <a:t>جوایز (نقدی- غیر نقدی):</a:t>
            </a:r>
            <a:endParaRPr lang="fa-IR" sz="1600" dirty="0">
              <a:cs typeface="B Zar" panose="00000400000000000000" pitchFamily="2" charset="-78"/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839155" y="911471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44" y="130731"/>
            <a:ext cx="1067762" cy="90534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4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8" grpId="0" animBg="1"/>
      <p:bldP spid="59" grpId="0" animBg="1"/>
      <p:bldP spid="1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691019"/>
            <a:ext cx="6867239" cy="40186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189547"/>
            <a:ext cx="6867239" cy="7564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2397914"/>
            <a:ext cx="2667000" cy="9255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35263" y="2397914"/>
            <a:ext cx="2398712" cy="23495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73513" y="4826789"/>
            <a:ext cx="1168400" cy="162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3191" y="5111412"/>
            <a:ext cx="2086665" cy="16256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0309" y="3393737"/>
            <a:ext cx="2083835" cy="1625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5" name="Picture 34" descr="07_Team-Picture-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4829964"/>
            <a:ext cx="1169987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07_Team-Picture-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2401089"/>
            <a:ext cx="1169987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07_Team-Picture-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4112414"/>
            <a:ext cx="11699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573191" y="6807322"/>
            <a:ext cx="2100953" cy="14314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35263" y="6531764"/>
            <a:ext cx="2398712" cy="170702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18907" y="5817801"/>
            <a:ext cx="1162843" cy="2420985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60672" y="2693881"/>
            <a:ext cx="2135698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500" dirty="0" smtClean="0">
                <a:solidFill>
                  <a:schemeClr val="bg1"/>
                </a:solidFill>
                <a:cs typeface="B Titr" panose="00000700000000000000" pitchFamily="2" charset="-78"/>
              </a:rPr>
              <a:t>گزارش تصویری</a:t>
            </a:r>
            <a:endParaRPr lang="en-US" sz="25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5" name="Shape 786"/>
          <p:cNvSpPr>
            <a:spLocks noGrp="1"/>
          </p:cNvSpPr>
          <p:nvPr>
            <p:ph type="pic" idx="3"/>
          </p:nvPr>
        </p:nvSpPr>
        <p:spPr>
          <a:xfrm>
            <a:off x="323652" y="261377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54055" y="716171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54970"/>
            <a:ext cx="1109893" cy="94106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31" name="8-Point Star 30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32" grpId="0" animBg="1"/>
      <p:bldP spid="33" grpId="0" animBg="1"/>
      <p:bldP spid="34" grpId="0" animBg="1"/>
      <p:bldP spid="40" grpId="0" animBg="1"/>
      <p:bldP spid="54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>
            <a:spLocks/>
          </p:cNvSpPr>
          <p:nvPr/>
        </p:nvSpPr>
        <p:spPr>
          <a:xfrm>
            <a:off x="9076" y="3074242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لینک‌های گزارش اعلان برگزاری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برنامه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9" name="Shape 786"/>
          <p:cNvSpPr>
            <a:spLocks noGrp="1"/>
          </p:cNvSpPr>
          <p:nvPr>
            <p:ph type="pic" idx="3"/>
          </p:nvPr>
        </p:nvSpPr>
        <p:spPr>
          <a:xfrm>
            <a:off x="5688330" y="378078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" name="Group 1"/>
          <p:cNvGrpSpPr/>
          <p:nvPr/>
        </p:nvGrpSpPr>
        <p:grpSpPr>
          <a:xfrm>
            <a:off x="575310" y="3770662"/>
            <a:ext cx="5046558" cy="583263"/>
            <a:chOff x="575310" y="2719825"/>
            <a:chExt cx="5046558" cy="583263"/>
          </a:xfrm>
        </p:grpSpPr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1) </a:t>
              </a: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..............................................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Shape 786"/>
          <p:cNvSpPr>
            <a:spLocks noGrp="1"/>
          </p:cNvSpPr>
          <p:nvPr>
            <p:ph type="pic" idx="3"/>
          </p:nvPr>
        </p:nvSpPr>
        <p:spPr>
          <a:xfrm>
            <a:off x="5688330" y="464184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5310" y="4631722"/>
            <a:ext cx="5046558" cy="583263"/>
            <a:chOff x="575310" y="2719825"/>
            <a:chExt cx="5046558" cy="583263"/>
          </a:xfrm>
        </p:grpSpPr>
        <p:sp>
          <p:nvSpPr>
            <p:cNvPr id="26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2)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Shape 786"/>
          <p:cNvSpPr>
            <a:spLocks noGrp="1"/>
          </p:cNvSpPr>
          <p:nvPr>
            <p:ph type="pic" idx="3"/>
          </p:nvPr>
        </p:nvSpPr>
        <p:spPr>
          <a:xfrm>
            <a:off x="5688330" y="544622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75310" y="5436108"/>
            <a:ext cx="5046558" cy="583263"/>
            <a:chOff x="575310" y="2719825"/>
            <a:chExt cx="5046558" cy="583263"/>
          </a:xfrm>
        </p:grpSpPr>
        <p:sp>
          <p:nvSpPr>
            <p:cNvPr id="30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3)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Shape 786"/>
          <p:cNvSpPr>
            <a:spLocks noGrp="1"/>
          </p:cNvSpPr>
          <p:nvPr>
            <p:ph type="pic" idx="3"/>
          </p:nvPr>
        </p:nvSpPr>
        <p:spPr>
          <a:xfrm>
            <a:off x="5688330" y="622680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75310" y="6216682"/>
            <a:ext cx="5046558" cy="583263"/>
            <a:chOff x="575310" y="2719825"/>
            <a:chExt cx="5046558" cy="583263"/>
          </a:xfrm>
        </p:grpSpPr>
        <p:sp>
          <p:nvSpPr>
            <p:cNvPr id="34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4)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Shape 786"/>
          <p:cNvSpPr>
            <a:spLocks noGrp="1"/>
          </p:cNvSpPr>
          <p:nvPr>
            <p:ph type="pic" idx="3"/>
          </p:nvPr>
        </p:nvSpPr>
        <p:spPr>
          <a:xfrm>
            <a:off x="5688330" y="701166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75310" y="7001542"/>
            <a:ext cx="5046558" cy="583263"/>
            <a:chOff x="575310" y="2719825"/>
            <a:chExt cx="5046558" cy="583263"/>
          </a:xfrm>
        </p:grpSpPr>
        <p:sp>
          <p:nvSpPr>
            <p:cNvPr id="38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5)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Shape 786"/>
          <p:cNvSpPr>
            <a:spLocks noGrp="1"/>
          </p:cNvSpPr>
          <p:nvPr>
            <p:ph type="pic" idx="3"/>
          </p:nvPr>
        </p:nvSpPr>
        <p:spPr>
          <a:xfrm>
            <a:off x="5688330" y="781604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75310" y="7805928"/>
            <a:ext cx="5046558" cy="583263"/>
            <a:chOff x="575310" y="2719825"/>
            <a:chExt cx="5046558" cy="583263"/>
          </a:xfrm>
        </p:grpSpPr>
        <p:sp>
          <p:nvSpPr>
            <p:cNvPr id="4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chemeClr val="accent1">
                      <a:lumMod val="50000"/>
                    </a:schemeClr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6) عنوان خبرگزاری یا سایت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62" name="Shape 786"/>
          <p:cNvSpPr>
            <a:spLocks noGrp="1"/>
          </p:cNvSpPr>
          <p:nvPr>
            <p:ph type="pic" idx="3"/>
          </p:nvPr>
        </p:nvSpPr>
        <p:spPr>
          <a:xfrm>
            <a:off x="353992" y="31779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212101"/>
            <a:ext cx="1109893" cy="94106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687429"/>
            <a:ext cx="1659901" cy="1092296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0" y="1937739"/>
            <a:ext cx="6867239" cy="63482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2669227"/>
            <a:ext cx="6867239" cy="7564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4055" y="956011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1" name="8-Point Star 50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65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47" grpId="0" animBg="1"/>
      <p:bldP spid="48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392" y="2221363"/>
            <a:ext cx="6858000" cy="54896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فهرست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2854099"/>
            <a:ext cx="6858000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44597"/>
              </p:ext>
            </p:extLst>
          </p:nvPr>
        </p:nvGraphicFramePr>
        <p:xfrm>
          <a:off x="809837" y="3405248"/>
          <a:ext cx="5261510" cy="24970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418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effectLst/>
                          <a:cs typeface="B Lotus" panose="00000400000000000000" pitchFamily="2" charset="-78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446085"/>
                          </a:solidFill>
                          <a:effectLst/>
                          <a:cs typeface="B Lotus" panose="00000400000000000000" pitchFamily="2" charset="-78"/>
                        </a:rPr>
                        <a:t>ذکر عنوان مسابقه.....</a:t>
                      </a:r>
                      <a:endParaRPr lang="en-US" sz="1800" b="1" dirty="0">
                        <a:solidFill>
                          <a:srgbClr val="44608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418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effectLst/>
                          <a:cs typeface="B Lotus" panose="00000400000000000000" pitchFamily="2" charset="-78"/>
                        </a:rPr>
                        <a:t> </a:t>
                      </a:r>
                      <a:r>
                        <a:rPr lang="fa-IR" sz="2000" b="1" smtClean="0">
                          <a:effectLst/>
                          <a:cs typeface="B Lotus" panose="00000400000000000000" pitchFamily="2" charset="-78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446085"/>
                          </a:solidFill>
                          <a:effectLst/>
                          <a:cs typeface="B Lotus" panose="00000400000000000000" pitchFamily="2" charset="-78"/>
                        </a:rPr>
                        <a:t>ذکر عنوان مسابقه.....</a:t>
                      </a:r>
                      <a:endParaRPr lang="en-US" sz="1800" b="1" dirty="0">
                        <a:solidFill>
                          <a:srgbClr val="44608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18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effectLst/>
                          <a:cs typeface="B Lotus" panose="00000400000000000000" pitchFamily="2" charset="-78"/>
                        </a:rPr>
                        <a:t> </a:t>
                      </a:r>
                      <a:r>
                        <a:rPr lang="fa-IR" sz="2000" b="1" smtClean="0">
                          <a:effectLst/>
                          <a:cs typeface="B Lotus" panose="00000400000000000000" pitchFamily="2" charset="-78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446085"/>
                          </a:solidFill>
                          <a:effectLst/>
                          <a:cs typeface="B Lotus" panose="00000400000000000000" pitchFamily="2" charset="-78"/>
                        </a:rPr>
                        <a:t>ذکر عنوان مسابقه.....</a:t>
                      </a:r>
                      <a:endParaRPr lang="en-US" sz="1800" b="1" dirty="0">
                        <a:solidFill>
                          <a:srgbClr val="44608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418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effectLst/>
                          <a:cs typeface="B Lotus" panose="00000400000000000000" pitchFamily="2" charset="-78"/>
                        </a:rPr>
                        <a:t> </a:t>
                      </a:r>
                      <a:r>
                        <a:rPr lang="fa-IR" sz="2000" b="1" smtClean="0">
                          <a:effectLst/>
                          <a:cs typeface="B Lotus" panose="00000400000000000000" pitchFamily="2" charset="-78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446085"/>
                          </a:solidFill>
                          <a:effectLst/>
                          <a:cs typeface="B Lotus" panose="00000400000000000000" pitchFamily="2" charset="-78"/>
                        </a:rPr>
                        <a:t>ذکر عنوان مسابقه.....</a:t>
                      </a:r>
                      <a:endParaRPr lang="en-US" sz="1800" b="1" dirty="0">
                        <a:solidFill>
                          <a:srgbClr val="44608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18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effectLst/>
                          <a:cs typeface="B Lotus" panose="00000400000000000000" pitchFamily="2" charset="-78"/>
                        </a:rPr>
                        <a:t> </a:t>
                      </a:r>
                      <a:r>
                        <a:rPr lang="fa-IR" sz="2000" b="1" smtClean="0">
                          <a:effectLst/>
                          <a:cs typeface="B Lotus" panose="00000400000000000000" pitchFamily="2" charset="-78"/>
                        </a:rPr>
                        <a:t>22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446085"/>
                          </a:solidFill>
                          <a:effectLst/>
                          <a:cs typeface="B Lotus" panose="00000400000000000000" pitchFamily="2" charset="-78"/>
                        </a:rPr>
                        <a:t>ذکر عنوان مسابقه.....</a:t>
                      </a:r>
                      <a:endParaRPr lang="en-US" sz="1800" b="1" dirty="0">
                        <a:solidFill>
                          <a:srgbClr val="44608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54055" y="1000981"/>
            <a:ext cx="5259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13" y="154970"/>
            <a:ext cx="1109893" cy="94106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4" name="8-Point Star 23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9581" y="252292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675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249654" y="272770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0" y="1914603"/>
            <a:ext cx="6852817" cy="49513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مسابقه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548891"/>
            <a:ext cx="6852817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99595" y="2758960"/>
            <a:ext cx="409421" cy="396379"/>
            <a:chOff x="2339973" y="3200401"/>
            <a:chExt cx="249238" cy="2412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42887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47332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516188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42887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247332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516188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242887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2386013" y="3338513"/>
              <a:ext cx="25400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386013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47332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516188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2339973" y="3217862"/>
              <a:ext cx="249238" cy="223838"/>
            </a:xfrm>
            <a:custGeom>
              <a:avLst/>
              <a:gdLst>
                <a:gd name="T0" fmla="*/ 157 w 157"/>
                <a:gd name="T1" fmla="*/ 0 h 141"/>
                <a:gd name="T2" fmla="*/ 135 w 157"/>
                <a:gd name="T3" fmla="*/ 0 h 141"/>
                <a:gd name="T4" fmla="*/ 135 w 157"/>
                <a:gd name="T5" fmla="*/ 15 h 141"/>
                <a:gd name="T6" fmla="*/ 114 w 157"/>
                <a:gd name="T7" fmla="*/ 15 h 141"/>
                <a:gd name="T8" fmla="*/ 114 w 157"/>
                <a:gd name="T9" fmla="*/ 0 h 141"/>
                <a:gd name="T10" fmla="*/ 47 w 157"/>
                <a:gd name="T11" fmla="*/ 0 h 141"/>
                <a:gd name="T12" fmla="*/ 47 w 157"/>
                <a:gd name="T13" fmla="*/ 15 h 141"/>
                <a:gd name="T14" fmla="*/ 25 w 157"/>
                <a:gd name="T15" fmla="*/ 15 h 141"/>
                <a:gd name="T16" fmla="*/ 25 w 157"/>
                <a:gd name="T17" fmla="*/ 0 h 141"/>
                <a:gd name="T18" fmla="*/ 0 w 157"/>
                <a:gd name="T19" fmla="*/ 0 h 141"/>
                <a:gd name="T20" fmla="*/ 0 w 157"/>
                <a:gd name="T21" fmla="*/ 141 h 141"/>
                <a:gd name="T22" fmla="*/ 12 w 157"/>
                <a:gd name="T23" fmla="*/ 141 h 141"/>
                <a:gd name="T24" fmla="*/ 146 w 157"/>
                <a:gd name="T25" fmla="*/ 141 h 141"/>
                <a:gd name="T26" fmla="*/ 157 w 157"/>
                <a:gd name="T27" fmla="*/ 141 h 141"/>
                <a:gd name="T28" fmla="*/ 157 w 157"/>
                <a:gd name="T29" fmla="*/ 0 h 141"/>
                <a:gd name="T30" fmla="*/ 146 w 157"/>
                <a:gd name="T31" fmla="*/ 129 h 141"/>
                <a:gd name="T32" fmla="*/ 12 w 157"/>
                <a:gd name="T33" fmla="*/ 129 h 141"/>
                <a:gd name="T34" fmla="*/ 12 w 157"/>
                <a:gd name="T35" fmla="*/ 40 h 141"/>
                <a:gd name="T36" fmla="*/ 146 w 157"/>
                <a:gd name="T37" fmla="*/ 40 h 141"/>
                <a:gd name="T38" fmla="*/ 146 w 157"/>
                <a:gd name="T39" fmla="*/ 1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7" h="141">
                  <a:moveTo>
                    <a:pt x="157" y="0"/>
                  </a:moveTo>
                  <a:lnTo>
                    <a:pt x="135" y="0"/>
                  </a:lnTo>
                  <a:lnTo>
                    <a:pt x="135" y="15"/>
                  </a:lnTo>
                  <a:lnTo>
                    <a:pt x="114" y="15"/>
                  </a:lnTo>
                  <a:lnTo>
                    <a:pt x="114" y="0"/>
                  </a:lnTo>
                  <a:lnTo>
                    <a:pt x="47" y="0"/>
                  </a:lnTo>
                  <a:lnTo>
                    <a:pt x="47" y="15"/>
                  </a:lnTo>
                  <a:lnTo>
                    <a:pt x="25" y="15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12" y="141"/>
                  </a:lnTo>
                  <a:lnTo>
                    <a:pt x="146" y="141"/>
                  </a:lnTo>
                  <a:lnTo>
                    <a:pt x="157" y="141"/>
                  </a:lnTo>
                  <a:lnTo>
                    <a:pt x="157" y="0"/>
                  </a:lnTo>
                  <a:close/>
                  <a:moveTo>
                    <a:pt x="146" y="129"/>
                  </a:moveTo>
                  <a:lnTo>
                    <a:pt x="12" y="129"/>
                  </a:lnTo>
                  <a:lnTo>
                    <a:pt x="12" y="40"/>
                  </a:lnTo>
                  <a:lnTo>
                    <a:pt x="146" y="40"/>
                  </a:lnTo>
                  <a:lnTo>
                    <a:pt x="146" y="1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387600" y="3200401"/>
              <a:ext cx="20638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2525713" y="3200401"/>
              <a:ext cx="23813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32"/>
          <p:cNvSpPr>
            <a:spLocks/>
          </p:cNvSpPr>
          <p:nvPr/>
        </p:nvSpPr>
        <p:spPr bwMode="auto">
          <a:xfrm>
            <a:off x="1674905" y="2704102"/>
            <a:ext cx="546405" cy="451236"/>
          </a:xfrm>
          <a:custGeom>
            <a:avLst/>
            <a:gdLst>
              <a:gd name="T0" fmla="*/ 15660 w 21600"/>
              <a:gd name="T1" fmla="*/ 16668 h 21148"/>
              <a:gd name="T2" fmla="*/ 11880 w 21600"/>
              <a:gd name="T3" fmla="*/ 12668 h 21148"/>
              <a:gd name="T4" fmla="*/ 11880 w 21600"/>
              <a:gd name="T5" fmla="*/ 10428 h 21148"/>
              <a:gd name="T6" fmla="*/ 13365 w 21600"/>
              <a:gd name="T7" fmla="*/ 12508 h 21148"/>
              <a:gd name="T8" fmla="*/ 15390 w 21600"/>
              <a:gd name="T9" fmla="*/ 11388 h 21148"/>
              <a:gd name="T10" fmla="*/ 16470 w 21600"/>
              <a:gd name="T11" fmla="*/ 11228 h 21148"/>
              <a:gd name="T12" fmla="*/ 17820 w 21600"/>
              <a:gd name="T13" fmla="*/ 9948 h 21148"/>
              <a:gd name="T14" fmla="*/ 21600 w 21600"/>
              <a:gd name="T15" fmla="*/ 14428 h 21148"/>
              <a:gd name="T16" fmla="*/ 18765 w 21600"/>
              <a:gd name="T17" fmla="*/ 4828 h 21148"/>
              <a:gd name="T18" fmla="*/ 18630 w 21600"/>
              <a:gd name="T19" fmla="*/ 2588 h 21148"/>
              <a:gd name="T20" fmla="*/ 15660 w 21600"/>
              <a:gd name="T21" fmla="*/ 28 h 21148"/>
              <a:gd name="T22" fmla="*/ 12690 w 21600"/>
              <a:gd name="T23" fmla="*/ 4828 h 21148"/>
              <a:gd name="T24" fmla="*/ 12285 w 21600"/>
              <a:gd name="T25" fmla="*/ 5308 h 21148"/>
              <a:gd name="T26" fmla="*/ 13230 w 21600"/>
              <a:gd name="T27" fmla="*/ 6748 h 21148"/>
              <a:gd name="T28" fmla="*/ 13635 w 21600"/>
              <a:gd name="T29" fmla="*/ 8188 h 21148"/>
              <a:gd name="T30" fmla="*/ 13635 w 21600"/>
              <a:gd name="T31" fmla="*/ 8188 h 21148"/>
              <a:gd name="T32" fmla="*/ 13770 w 21600"/>
              <a:gd name="T33" fmla="*/ 8348 h 21148"/>
              <a:gd name="T34" fmla="*/ 13770 w 21600"/>
              <a:gd name="T35" fmla="*/ 8668 h 21148"/>
              <a:gd name="T36" fmla="*/ 15660 w 21600"/>
              <a:gd name="T37" fmla="*/ 11068 h 21148"/>
              <a:gd name="T38" fmla="*/ 17415 w 21600"/>
              <a:gd name="T39" fmla="*/ 8668 h 21148"/>
              <a:gd name="T40" fmla="*/ 17550 w 21600"/>
              <a:gd name="T41" fmla="*/ 8188 h 21148"/>
              <a:gd name="T42" fmla="*/ 17955 w 21600"/>
              <a:gd name="T43" fmla="*/ 6748 h 21148"/>
              <a:gd name="T44" fmla="*/ 18900 w 21600"/>
              <a:gd name="T45" fmla="*/ 5308 h 21148"/>
              <a:gd name="T46" fmla="*/ 16335 w 21600"/>
              <a:gd name="T47" fmla="*/ 14268 h 21148"/>
              <a:gd name="T48" fmla="*/ 16335 w 21600"/>
              <a:gd name="T49" fmla="*/ 14268 h 21148"/>
              <a:gd name="T50" fmla="*/ 16335 w 21600"/>
              <a:gd name="T51" fmla="*/ 14268 h 21148"/>
              <a:gd name="T52" fmla="*/ 16335 w 21600"/>
              <a:gd name="T53" fmla="*/ 14268 h 21148"/>
              <a:gd name="T54" fmla="*/ 16335 w 21600"/>
              <a:gd name="T55" fmla="*/ 14268 h 21148"/>
              <a:gd name="T56" fmla="*/ 9855 w 21600"/>
              <a:gd name="T57" fmla="*/ 13148 h 21148"/>
              <a:gd name="T58" fmla="*/ 8100 w 21600"/>
              <a:gd name="T59" fmla="*/ 14748 h 21148"/>
              <a:gd name="T60" fmla="*/ 7020 w 21600"/>
              <a:gd name="T61" fmla="*/ 14908 h 21148"/>
              <a:gd name="T62" fmla="*/ 4455 w 21600"/>
              <a:gd name="T63" fmla="*/ 16188 h 21148"/>
              <a:gd name="T64" fmla="*/ 2700 w 21600"/>
              <a:gd name="T65" fmla="*/ 13788 h 21148"/>
              <a:gd name="T66" fmla="*/ 7155 w 21600"/>
              <a:gd name="T67" fmla="*/ 21148 h 21148"/>
              <a:gd name="T68" fmla="*/ 11610 w 21600"/>
              <a:gd name="T69" fmla="*/ 13788 h 21148"/>
              <a:gd name="T70" fmla="*/ 10935 w 21600"/>
              <a:gd name="T71" fmla="*/ 7228 h 21148"/>
              <a:gd name="T72" fmla="*/ 10665 w 21600"/>
              <a:gd name="T73" fmla="*/ 4348 h 21148"/>
              <a:gd name="T74" fmla="*/ 7155 w 21600"/>
              <a:gd name="T75" fmla="*/ 1308 h 21148"/>
              <a:gd name="T76" fmla="*/ 3645 w 21600"/>
              <a:gd name="T77" fmla="*/ 7068 h 21148"/>
              <a:gd name="T78" fmla="*/ 3240 w 21600"/>
              <a:gd name="T79" fmla="*/ 7708 h 21148"/>
              <a:gd name="T80" fmla="*/ 4320 w 21600"/>
              <a:gd name="T81" fmla="*/ 9468 h 21148"/>
              <a:gd name="T82" fmla="*/ 4725 w 21600"/>
              <a:gd name="T83" fmla="*/ 11068 h 21148"/>
              <a:gd name="T84" fmla="*/ 4860 w 21600"/>
              <a:gd name="T85" fmla="*/ 11228 h 21148"/>
              <a:gd name="T86" fmla="*/ 4860 w 21600"/>
              <a:gd name="T87" fmla="*/ 11228 h 21148"/>
              <a:gd name="T88" fmla="*/ 4995 w 21600"/>
              <a:gd name="T89" fmla="*/ 11708 h 21148"/>
              <a:gd name="T90" fmla="*/ 7155 w 21600"/>
              <a:gd name="T91" fmla="*/ 14588 h 21148"/>
              <a:gd name="T92" fmla="*/ 9315 w 21600"/>
              <a:gd name="T93" fmla="*/ 11708 h 21148"/>
              <a:gd name="T94" fmla="*/ 9450 w 21600"/>
              <a:gd name="T95" fmla="*/ 11228 h 21148"/>
              <a:gd name="T96" fmla="*/ 9990 w 21600"/>
              <a:gd name="T97" fmla="*/ 9468 h 21148"/>
              <a:gd name="T98" fmla="*/ 11070 w 21600"/>
              <a:gd name="T99" fmla="*/ 770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600" h="21148">
                <a:moveTo>
                  <a:pt x="21600" y="14428"/>
                </a:moveTo>
                <a:cubicBezTo>
                  <a:pt x="21600" y="16188"/>
                  <a:pt x="17280" y="16668"/>
                  <a:pt x="15660" y="16668"/>
                </a:cubicBezTo>
                <a:cubicBezTo>
                  <a:pt x="15390" y="16668"/>
                  <a:pt x="15255" y="16668"/>
                  <a:pt x="15120" y="16668"/>
                </a:cubicBezTo>
                <a:cubicBezTo>
                  <a:pt x="14580" y="14748"/>
                  <a:pt x="13365" y="12988"/>
                  <a:pt x="11880" y="12668"/>
                </a:cubicBezTo>
                <a:cubicBezTo>
                  <a:pt x="11205" y="12508"/>
                  <a:pt x="10665" y="12188"/>
                  <a:pt x="10260" y="11868"/>
                </a:cubicBezTo>
                <a:cubicBezTo>
                  <a:pt x="10665" y="11228"/>
                  <a:pt x="11205" y="10588"/>
                  <a:pt x="11880" y="10428"/>
                </a:cubicBezTo>
                <a:cubicBezTo>
                  <a:pt x="12015" y="10428"/>
                  <a:pt x="12690" y="10268"/>
                  <a:pt x="13365" y="9948"/>
                </a:cubicBezTo>
                <a:cubicBezTo>
                  <a:pt x="13365" y="12508"/>
                  <a:pt x="13365" y="12508"/>
                  <a:pt x="13365" y="12508"/>
                </a:cubicBezTo>
                <a:cubicBezTo>
                  <a:pt x="13500" y="12188"/>
                  <a:pt x="14175" y="11068"/>
                  <a:pt x="14715" y="11228"/>
                </a:cubicBezTo>
                <a:cubicBezTo>
                  <a:pt x="14985" y="11228"/>
                  <a:pt x="15120" y="11388"/>
                  <a:pt x="15390" y="11388"/>
                </a:cubicBezTo>
                <a:cubicBezTo>
                  <a:pt x="15660" y="11388"/>
                  <a:pt x="15660" y="11388"/>
                  <a:pt x="15660" y="11388"/>
                </a:cubicBezTo>
                <a:cubicBezTo>
                  <a:pt x="16065" y="11388"/>
                  <a:pt x="16200" y="11228"/>
                  <a:pt x="16470" y="11228"/>
                </a:cubicBezTo>
                <a:cubicBezTo>
                  <a:pt x="16875" y="11068"/>
                  <a:pt x="17685" y="12188"/>
                  <a:pt x="17820" y="12508"/>
                </a:cubicBezTo>
                <a:cubicBezTo>
                  <a:pt x="17820" y="9948"/>
                  <a:pt x="17820" y="9948"/>
                  <a:pt x="17820" y="9948"/>
                </a:cubicBezTo>
                <a:cubicBezTo>
                  <a:pt x="18495" y="10268"/>
                  <a:pt x="19170" y="10428"/>
                  <a:pt x="19305" y="10428"/>
                </a:cubicBezTo>
                <a:cubicBezTo>
                  <a:pt x="20655" y="10748"/>
                  <a:pt x="21600" y="12828"/>
                  <a:pt x="21600" y="14428"/>
                </a:cubicBezTo>
                <a:close/>
                <a:moveTo>
                  <a:pt x="18900" y="5308"/>
                </a:moveTo>
                <a:cubicBezTo>
                  <a:pt x="18900" y="4988"/>
                  <a:pt x="18765" y="4988"/>
                  <a:pt x="18765" y="4828"/>
                </a:cubicBezTo>
                <a:cubicBezTo>
                  <a:pt x="18630" y="4828"/>
                  <a:pt x="18630" y="4828"/>
                  <a:pt x="18495" y="4828"/>
                </a:cubicBezTo>
                <a:cubicBezTo>
                  <a:pt x="18765" y="4028"/>
                  <a:pt x="18765" y="3228"/>
                  <a:pt x="18630" y="2588"/>
                </a:cubicBezTo>
                <a:cubicBezTo>
                  <a:pt x="18225" y="1148"/>
                  <a:pt x="17550" y="508"/>
                  <a:pt x="17010" y="188"/>
                </a:cubicBezTo>
                <a:cubicBezTo>
                  <a:pt x="16605" y="28"/>
                  <a:pt x="15660" y="28"/>
                  <a:pt x="15660" y="28"/>
                </a:cubicBezTo>
                <a:cubicBezTo>
                  <a:pt x="15660" y="28"/>
                  <a:pt x="13500" y="-452"/>
                  <a:pt x="12555" y="2588"/>
                </a:cubicBezTo>
                <a:cubicBezTo>
                  <a:pt x="12420" y="3228"/>
                  <a:pt x="12555" y="4028"/>
                  <a:pt x="12690" y="4828"/>
                </a:cubicBezTo>
                <a:cubicBezTo>
                  <a:pt x="12555" y="4828"/>
                  <a:pt x="12555" y="4828"/>
                  <a:pt x="12420" y="4828"/>
                </a:cubicBezTo>
                <a:cubicBezTo>
                  <a:pt x="12420" y="4988"/>
                  <a:pt x="12285" y="4988"/>
                  <a:pt x="12285" y="5308"/>
                </a:cubicBezTo>
                <a:cubicBezTo>
                  <a:pt x="12285" y="5628"/>
                  <a:pt x="12285" y="5948"/>
                  <a:pt x="12420" y="6268"/>
                </a:cubicBezTo>
                <a:cubicBezTo>
                  <a:pt x="12555" y="6748"/>
                  <a:pt x="12690" y="7068"/>
                  <a:pt x="13230" y="6748"/>
                </a:cubicBezTo>
                <a:cubicBezTo>
                  <a:pt x="13230" y="7708"/>
                  <a:pt x="13365" y="802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770" y="8348"/>
                </a:cubicBezTo>
                <a:cubicBezTo>
                  <a:pt x="13770" y="8348"/>
                  <a:pt x="13770" y="8348"/>
                  <a:pt x="13770" y="8348"/>
                </a:cubicBezTo>
                <a:cubicBezTo>
                  <a:pt x="13770" y="8508"/>
                  <a:pt x="13770" y="8668"/>
                  <a:pt x="13770" y="8668"/>
                </a:cubicBezTo>
                <a:cubicBezTo>
                  <a:pt x="13770" y="8988"/>
                  <a:pt x="13770" y="9308"/>
                  <a:pt x="13770" y="9468"/>
                </a:cubicBezTo>
                <a:cubicBezTo>
                  <a:pt x="13905" y="9628"/>
                  <a:pt x="14715" y="11068"/>
                  <a:pt x="15660" y="11068"/>
                </a:cubicBezTo>
                <a:cubicBezTo>
                  <a:pt x="16605" y="11068"/>
                  <a:pt x="17415" y="9628"/>
                  <a:pt x="17415" y="9468"/>
                </a:cubicBezTo>
                <a:cubicBezTo>
                  <a:pt x="17415" y="9148"/>
                  <a:pt x="17415" y="8988"/>
                  <a:pt x="17415" y="8668"/>
                </a:cubicBezTo>
                <a:cubicBezTo>
                  <a:pt x="17415" y="8668"/>
                  <a:pt x="17415" y="8508"/>
                  <a:pt x="17415" y="8348"/>
                </a:cubicBezTo>
                <a:cubicBezTo>
                  <a:pt x="17415" y="8348"/>
                  <a:pt x="17550" y="8348"/>
                  <a:pt x="17550" y="8188"/>
                </a:cubicBezTo>
                <a:cubicBezTo>
                  <a:pt x="17550" y="8188"/>
                  <a:pt x="17550" y="8188"/>
                  <a:pt x="17550" y="8188"/>
                </a:cubicBezTo>
                <a:cubicBezTo>
                  <a:pt x="17685" y="8028"/>
                  <a:pt x="17955" y="7708"/>
                  <a:pt x="17955" y="6748"/>
                </a:cubicBezTo>
                <a:cubicBezTo>
                  <a:pt x="18495" y="7068"/>
                  <a:pt x="18630" y="6748"/>
                  <a:pt x="18765" y="6268"/>
                </a:cubicBezTo>
                <a:cubicBezTo>
                  <a:pt x="18900" y="5948"/>
                  <a:pt x="18900" y="5628"/>
                  <a:pt x="18900" y="530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1610" y="13788"/>
                </a:moveTo>
                <a:cubicBezTo>
                  <a:pt x="11475" y="13788"/>
                  <a:pt x="10530" y="13628"/>
                  <a:pt x="9855" y="13148"/>
                </a:cubicBezTo>
                <a:cubicBezTo>
                  <a:pt x="9855" y="16188"/>
                  <a:pt x="9855" y="16188"/>
                  <a:pt x="9855" y="16188"/>
                </a:cubicBezTo>
                <a:cubicBezTo>
                  <a:pt x="9585" y="15868"/>
                  <a:pt x="8775" y="14428"/>
                  <a:pt x="8100" y="14748"/>
                </a:cubicBezTo>
                <a:cubicBezTo>
                  <a:pt x="7830" y="14748"/>
                  <a:pt x="7695" y="14908"/>
                  <a:pt x="7290" y="14908"/>
                </a:cubicBezTo>
                <a:cubicBezTo>
                  <a:pt x="7020" y="14908"/>
                  <a:pt x="7020" y="14908"/>
                  <a:pt x="7020" y="14908"/>
                </a:cubicBezTo>
                <a:cubicBezTo>
                  <a:pt x="6615" y="14908"/>
                  <a:pt x="6480" y="14748"/>
                  <a:pt x="6210" y="14748"/>
                </a:cubicBezTo>
                <a:cubicBezTo>
                  <a:pt x="5535" y="14428"/>
                  <a:pt x="4725" y="15868"/>
                  <a:pt x="4455" y="16188"/>
                </a:cubicBezTo>
                <a:cubicBezTo>
                  <a:pt x="4455" y="13148"/>
                  <a:pt x="4455" y="13148"/>
                  <a:pt x="4455" y="13148"/>
                </a:cubicBezTo>
                <a:cubicBezTo>
                  <a:pt x="3780" y="13628"/>
                  <a:pt x="2835" y="13788"/>
                  <a:pt x="2700" y="13788"/>
                </a:cubicBezTo>
                <a:cubicBezTo>
                  <a:pt x="1080" y="14268"/>
                  <a:pt x="0" y="16668"/>
                  <a:pt x="0" y="18428"/>
                </a:cubicBezTo>
                <a:cubicBezTo>
                  <a:pt x="0" y="20508"/>
                  <a:pt x="5130" y="21148"/>
                  <a:pt x="7155" y="21148"/>
                </a:cubicBezTo>
                <a:cubicBezTo>
                  <a:pt x="9180" y="21148"/>
                  <a:pt x="14310" y="20508"/>
                  <a:pt x="14310" y="18428"/>
                </a:cubicBezTo>
                <a:cubicBezTo>
                  <a:pt x="14310" y="16668"/>
                  <a:pt x="13095" y="14268"/>
                  <a:pt x="11610" y="13788"/>
                </a:cubicBezTo>
                <a:close/>
                <a:moveTo>
                  <a:pt x="11070" y="7708"/>
                </a:moveTo>
                <a:cubicBezTo>
                  <a:pt x="11070" y="7388"/>
                  <a:pt x="10935" y="7228"/>
                  <a:pt x="10935" y="7228"/>
                </a:cubicBezTo>
                <a:cubicBezTo>
                  <a:pt x="10800" y="7068"/>
                  <a:pt x="10665" y="7068"/>
                  <a:pt x="10665" y="7068"/>
                </a:cubicBezTo>
                <a:cubicBezTo>
                  <a:pt x="10800" y="6108"/>
                  <a:pt x="10935" y="5308"/>
                  <a:pt x="10665" y="4348"/>
                </a:cubicBezTo>
                <a:cubicBezTo>
                  <a:pt x="10260" y="2908"/>
                  <a:pt x="9450" y="2108"/>
                  <a:pt x="8775" y="1628"/>
                </a:cubicBezTo>
                <a:cubicBezTo>
                  <a:pt x="8370" y="1468"/>
                  <a:pt x="7155" y="1308"/>
                  <a:pt x="7155" y="1308"/>
                </a:cubicBezTo>
                <a:cubicBezTo>
                  <a:pt x="7155" y="1308"/>
                  <a:pt x="4590" y="988"/>
                  <a:pt x="3645" y="4348"/>
                </a:cubicBezTo>
                <a:cubicBezTo>
                  <a:pt x="3375" y="5308"/>
                  <a:pt x="3510" y="6108"/>
                  <a:pt x="3645" y="7068"/>
                </a:cubicBezTo>
                <a:cubicBezTo>
                  <a:pt x="3645" y="7068"/>
                  <a:pt x="3510" y="7068"/>
                  <a:pt x="3510" y="7228"/>
                </a:cubicBezTo>
                <a:cubicBezTo>
                  <a:pt x="3375" y="7228"/>
                  <a:pt x="3240" y="7388"/>
                  <a:pt x="3240" y="7708"/>
                </a:cubicBezTo>
                <a:cubicBezTo>
                  <a:pt x="3240" y="8028"/>
                  <a:pt x="3240" y="8508"/>
                  <a:pt x="3375" y="8828"/>
                </a:cubicBezTo>
                <a:cubicBezTo>
                  <a:pt x="3510" y="9468"/>
                  <a:pt x="3780" y="9788"/>
                  <a:pt x="4320" y="9468"/>
                </a:cubicBezTo>
                <a:cubicBezTo>
                  <a:pt x="4320" y="10428"/>
                  <a:pt x="4590" y="1090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860" y="1106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995" y="11228"/>
                  <a:pt x="4995" y="11228"/>
                  <a:pt x="4995" y="11388"/>
                </a:cubicBezTo>
                <a:cubicBezTo>
                  <a:pt x="4995" y="11388"/>
                  <a:pt x="4995" y="11548"/>
                  <a:pt x="4995" y="11708"/>
                </a:cubicBezTo>
                <a:cubicBezTo>
                  <a:pt x="4995" y="12028"/>
                  <a:pt x="4995" y="12348"/>
                  <a:pt x="5130" y="12668"/>
                </a:cubicBezTo>
                <a:cubicBezTo>
                  <a:pt x="5130" y="12988"/>
                  <a:pt x="6075" y="14588"/>
                  <a:pt x="7155" y="14588"/>
                </a:cubicBezTo>
                <a:cubicBezTo>
                  <a:pt x="8235" y="14588"/>
                  <a:pt x="9315" y="12828"/>
                  <a:pt x="9315" y="12508"/>
                </a:cubicBezTo>
                <a:cubicBezTo>
                  <a:pt x="9315" y="12348"/>
                  <a:pt x="9315" y="12028"/>
                  <a:pt x="9315" y="11708"/>
                </a:cubicBezTo>
                <a:cubicBezTo>
                  <a:pt x="9315" y="11548"/>
                  <a:pt x="9315" y="11388"/>
                  <a:pt x="9315" y="11388"/>
                </a:cubicBezTo>
                <a:cubicBezTo>
                  <a:pt x="9315" y="11228"/>
                  <a:pt x="9450" y="11228"/>
                  <a:pt x="9450" y="11228"/>
                </a:cubicBezTo>
                <a:cubicBezTo>
                  <a:pt x="9450" y="11228"/>
                  <a:pt x="9450" y="11228"/>
                  <a:pt x="9450" y="11228"/>
                </a:cubicBezTo>
                <a:cubicBezTo>
                  <a:pt x="9720" y="11068"/>
                  <a:pt x="9990" y="10588"/>
                  <a:pt x="9990" y="9468"/>
                </a:cubicBezTo>
                <a:cubicBezTo>
                  <a:pt x="10530" y="9788"/>
                  <a:pt x="10800" y="9468"/>
                  <a:pt x="10935" y="8828"/>
                </a:cubicBezTo>
                <a:cubicBezTo>
                  <a:pt x="11070" y="8508"/>
                  <a:pt x="11070" y="8028"/>
                  <a:pt x="11070" y="7708"/>
                </a:cubicBezTo>
                <a:close/>
                <a:moveTo>
                  <a:pt x="11070" y="7708"/>
                </a:move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just" rtl="1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9575" y="2803261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>
                <a:solidFill>
                  <a:prstClr val="black"/>
                </a:solidFill>
                <a:cs typeface="B Mitra" panose="00000400000000000000" pitchFamily="2" charset="-78"/>
              </a:rPr>
              <a:t>تاریخ </a:t>
            </a:r>
            <a:r>
              <a:rPr lang="fa-IR" sz="14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برگزاری:</a:t>
            </a:r>
            <a:endParaRPr lang="en-US" sz="14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40086" y="2775833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>
                <a:solidFill>
                  <a:prstClr val="black"/>
                </a:solidFill>
                <a:cs typeface="B Mitra" panose="00000400000000000000" pitchFamily="2" charset="-78"/>
              </a:rPr>
              <a:t>تعداد </a:t>
            </a:r>
            <a:r>
              <a:rPr lang="fa-IR" sz="14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مخاطبان:</a:t>
            </a:r>
            <a:endParaRPr lang="en-US" sz="14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-163" y="3622402"/>
            <a:ext cx="684297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2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معرفی مسابقه</a:t>
            </a:r>
            <a:endParaRPr lang="en-GB" sz="2400" b="1" dirty="0">
              <a:solidFill>
                <a:srgbClr val="446085"/>
              </a:solidFill>
              <a:latin typeface="Ruda" panose="02000000000000000000" pitchFamily="2" charset="0"/>
              <a:ea typeface="Fira Sans Book" panose="000004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10006" y="3327844"/>
            <a:ext cx="6868006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0" name="Shape 537"/>
          <p:cNvSpPr>
            <a:spLocks noGrp="1"/>
          </p:cNvSpPr>
          <p:nvPr>
            <p:ph type="pic" idx="2"/>
          </p:nvPr>
        </p:nvSpPr>
        <p:spPr>
          <a:xfrm>
            <a:off x="3185478" y="4329559"/>
            <a:ext cx="3045056" cy="40567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" name="Shape 550"/>
          <p:cNvSpPr/>
          <p:nvPr/>
        </p:nvSpPr>
        <p:spPr>
          <a:xfrm rot="5400000">
            <a:off x="2839747" y="5695771"/>
            <a:ext cx="1008688" cy="59857"/>
          </a:xfrm>
          <a:prstGeom prst="rect">
            <a:avLst/>
          </a:prstGeom>
          <a:solidFill>
            <a:srgbClr val="44608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0792" y="4187869"/>
            <a:ext cx="2756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872288" y="820634"/>
            <a:ext cx="525930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700" b="1" dirty="0">
                <a:cs typeface="B Mitra" panose="00000400000000000000" pitchFamily="2" charset="-78"/>
              </a:rPr>
              <a:t>گزارش عملکـــرد </a:t>
            </a:r>
            <a:r>
              <a:rPr lang="fa-IR" sz="1700" b="1" dirty="0" smtClean="0">
                <a:cs typeface="B Mitra" panose="00000400000000000000" pitchFamily="2" charset="-78"/>
              </a:rPr>
              <a:t>در حوزه </a:t>
            </a:r>
            <a:r>
              <a:rPr lang="fa-IR" sz="17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sz="17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17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700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 </a:t>
            </a:r>
            <a:r>
              <a:rPr lang="fa-IR" sz="1700" b="1" dirty="0" smtClean="0">
                <a:cs typeface="B Mitra" panose="00000400000000000000" pitchFamily="2" charset="-78"/>
              </a:rPr>
              <a:t>جشنواره </a:t>
            </a:r>
            <a:r>
              <a:rPr lang="fa-IR" sz="1700" b="1" dirty="0">
                <a:cs typeface="B Mitra" panose="00000400000000000000" pitchFamily="2" charset="-78"/>
              </a:rPr>
              <a:t>دانشگاهی حرکت</a:t>
            </a:r>
            <a:endParaRPr lang="en-US" sz="17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81426"/>
            <a:ext cx="1078691" cy="914606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3" name="8-Point Star 52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735281" y="2813647"/>
            <a:ext cx="1765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وسعت: </a:t>
            </a:r>
            <a:endParaRPr lang="en-US" sz="14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76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1" grpId="0"/>
      <p:bldP spid="42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38843"/>
            <a:ext cx="6867239" cy="47070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783" y="2315735"/>
            <a:ext cx="6867239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graphicFrame>
        <p:nvGraphicFramePr>
          <p:cNvPr id="2" name="Picture Placeholder 1"/>
          <p:cNvGraphicFramePr>
            <a:graphicFrameLocks noGrp="1"/>
          </p:cNvGraphicFramePr>
          <p:nvPr>
            <p:ph type="pic" idx="3"/>
          </p:nvPr>
        </p:nvGraphicFramePr>
        <p:xfrm>
          <a:off x="100013" y="605763"/>
          <a:ext cx="647700" cy="394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25">
                <a:tc>
                  <a:txBody>
                    <a:bodyPr/>
                    <a:lstStyle/>
                    <a:p>
                      <a:pPr marL="0" marR="0" indent="36004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" dirty="0">
                          <a:effectLst/>
                        </a:rPr>
                        <a:t>ضرورت برگزاری و سوابق مسابقه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7510" marR="751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04735" y="3634488"/>
            <a:ext cx="584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3289558" y="3361133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01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719664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64115" y="836091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2" y="223494"/>
            <a:ext cx="994340" cy="843086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31" name="8-Point Star 30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3491" y="2834493"/>
            <a:ext cx="3087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ضرورت برگزاری و سوابق مسابقه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7135" y="6200302"/>
            <a:ext cx="584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 smtClean="0">
                <a:solidFill>
                  <a:schemeClr val="tx2"/>
                </a:solidFill>
                <a:cs typeface="B Zar" panose="00000400000000000000" pitchFamily="2" charset="-78"/>
              </a:rPr>
              <a:t>در صورت همکاری با سایر نهادها و اساتید ذکر شود ( انجمن های علمی – اتحادیه ها و .....)......</a:t>
            </a:r>
            <a:endParaRPr lang="en-US" sz="1400" b="1" dirty="0">
              <a:solidFill>
                <a:schemeClr val="tx2"/>
              </a:solidFill>
              <a:cs typeface="B Zar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7776" y="5549795"/>
            <a:ext cx="14125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سایر همکاران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735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82616" y="154155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52" name="Rectangle 51"/>
          <p:cNvSpPr/>
          <p:nvPr/>
        </p:nvSpPr>
        <p:spPr>
          <a:xfrm>
            <a:off x="-22603" y="1540572"/>
            <a:ext cx="6867239" cy="59360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179150"/>
            <a:ext cx="6867239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63" y="2239800"/>
            <a:ext cx="6858163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000" dirty="0" smtClean="0">
                <a:solidFill>
                  <a:srgbClr val="446085"/>
                </a:solidFill>
                <a:cs typeface="B Titr" panose="00000700000000000000" pitchFamily="2" charset="-78"/>
              </a:rPr>
              <a:t>اعضای تیم اجرایی</a:t>
            </a:r>
            <a:endParaRPr lang="en-US" sz="20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Placeholder 2" descr="30718-NY0CPX.jpg ‎- Photos"/>
          <p:cNvPicPr>
            <a:picLocks noGrp="1" noChangeAspect="1"/>
          </p:cNvPicPr>
          <p:nvPr>
            <p:ph type="pic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2" r="24042"/>
          <a:stretch>
            <a:fillRect/>
          </a:stretch>
        </p:blipFill>
        <p:spPr>
          <a:xfrm>
            <a:off x="579438" y="2770188"/>
            <a:ext cx="1209675" cy="1258887"/>
          </a:xfrm>
          <a:prstGeom prst="rect">
            <a:avLst/>
          </a:prstGeom>
          <a:solidFill>
            <a:srgbClr val="181818"/>
          </a:solidFill>
          <a:ln>
            <a:noFill/>
          </a:ln>
        </p:spPr>
      </p:pic>
      <p:sp>
        <p:nvSpPr>
          <p:cNvPr id="79" name="Shape 513"/>
          <p:cNvSpPr>
            <a:spLocks noGrp="1"/>
          </p:cNvSpPr>
          <p:nvPr>
            <p:ph type="pic" idx="3"/>
          </p:nvPr>
        </p:nvSpPr>
        <p:spPr>
          <a:xfrm>
            <a:off x="2092286" y="277012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514"/>
          <p:cNvSpPr>
            <a:spLocks noGrp="1"/>
          </p:cNvSpPr>
          <p:nvPr>
            <p:ph type="pic" idx="4"/>
          </p:nvPr>
        </p:nvSpPr>
        <p:spPr>
          <a:xfrm>
            <a:off x="3596665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820"/>
          <p:cNvSpPr/>
          <p:nvPr/>
        </p:nvSpPr>
        <p:spPr>
          <a:xfrm>
            <a:off x="454312" y="3977007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4" name="Shape 820"/>
          <p:cNvSpPr/>
          <p:nvPr/>
        </p:nvSpPr>
        <p:spPr>
          <a:xfrm>
            <a:off x="2004213" y="3977008"/>
            <a:ext cx="1376824" cy="5486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 smtClean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5" name="Shape 820"/>
          <p:cNvSpPr/>
          <p:nvPr/>
        </p:nvSpPr>
        <p:spPr>
          <a:xfrm>
            <a:off x="3513600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6" name="Shape 514"/>
          <p:cNvSpPr txBox="1">
            <a:spLocks/>
          </p:cNvSpPr>
          <p:nvPr/>
        </p:nvSpPr>
        <p:spPr>
          <a:xfrm>
            <a:off x="5101044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88" name="Shape 820"/>
          <p:cNvSpPr/>
          <p:nvPr/>
        </p:nvSpPr>
        <p:spPr>
          <a:xfrm>
            <a:off x="5017979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1" name="Shape 512"/>
          <p:cNvSpPr txBox="1">
            <a:spLocks/>
          </p:cNvSpPr>
          <p:nvPr/>
        </p:nvSpPr>
        <p:spPr>
          <a:xfrm>
            <a:off x="579245" y="4818647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02" name="Shape 513"/>
          <p:cNvSpPr txBox="1">
            <a:spLocks/>
          </p:cNvSpPr>
          <p:nvPr/>
        </p:nvSpPr>
        <p:spPr>
          <a:xfrm>
            <a:off x="2092286" y="4818646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3" name="Shape 514"/>
          <p:cNvSpPr txBox="1">
            <a:spLocks/>
          </p:cNvSpPr>
          <p:nvPr/>
        </p:nvSpPr>
        <p:spPr>
          <a:xfrm>
            <a:off x="3596665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7" name="Shape 820"/>
          <p:cNvSpPr/>
          <p:nvPr/>
        </p:nvSpPr>
        <p:spPr>
          <a:xfrm>
            <a:off x="454312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8" name="Shape 820"/>
          <p:cNvSpPr/>
          <p:nvPr/>
        </p:nvSpPr>
        <p:spPr>
          <a:xfrm>
            <a:off x="2004213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9" name="Shape 820"/>
          <p:cNvSpPr/>
          <p:nvPr/>
        </p:nvSpPr>
        <p:spPr>
          <a:xfrm>
            <a:off x="3513600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0" name="Shape 514"/>
          <p:cNvSpPr txBox="1">
            <a:spLocks/>
          </p:cNvSpPr>
          <p:nvPr/>
        </p:nvSpPr>
        <p:spPr>
          <a:xfrm>
            <a:off x="5101044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2" name="Shape 820"/>
          <p:cNvSpPr/>
          <p:nvPr/>
        </p:nvSpPr>
        <p:spPr>
          <a:xfrm>
            <a:off x="5017979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3" name="Shape 512"/>
          <p:cNvSpPr txBox="1">
            <a:spLocks/>
          </p:cNvSpPr>
          <p:nvPr/>
        </p:nvSpPr>
        <p:spPr>
          <a:xfrm>
            <a:off x="579245" y="6866275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14" name="Shape 513"/>
          <p:cNvSpPr txBox="1">
            <a:spLocks/>
          </p:cNvSpPr>
          <p:nvPr/>
        </p:nvSpPr>
        <p:spPr>
          <a:xfrm>
            <a:off x="2092286" y="686627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5" name="Shape 514"/>
          <p:cNvSpPr txBox="1">
            <a:spLocks/>
          </p:cNvSpPr>
          <p:nvPr/>
        </p:nvSpPr>
        <p:spPr>
          <a:xfrm>
            <a:off x="3596665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9" name="Shape 820"/>
          <p:cNvSpPr/>
          <p:nvPr/>
        </p:nvSpPr>
        <p:spPr>
          <a:xfrm>
            <a:off x="454312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0" name="Shape 820"/>
          <p:cNvSpPr/>
          <p:nvPr/>
        </p:nvSpPr>
        <p:spPr>
          <a:xfrm>
            <a:off x="2004213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1" name="Shape 820"/>
          <p:cNvSpPr/>
          <p:nvPr/>
        </p:nvSpPr>
        <p:spPr>
          <a:xfrm>
            <a:off x="3513600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2" name="Shape 514"/>
          <p:cNvSpPr txBox="1">
            <a:spLocks/>
          </p:cNvSpPr>
          <p:nvPr/>
        </p:nvSpPr>
        <p:spPr>
          <a:xfrm>
            <a:off x="5101044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24" name="Shape 820"/>
          <p:cNvSpPr/>
          <p:nvPr/>
        </p:nvSpPr>
        <p:spPr>
          <a:xfrm>
            <a:off x="5017979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750157" y="578636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28" y="120916"/>
            <a:ext cx="1058992" cy="897904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43" name="8-Point Star 42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7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471614"/>
            <a:ext cx="6867239" cy="34698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1924770"/>
            <a:ext cx="6867239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-163" y="2004496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2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مراحل مسابقه</a:t>
            </a:r>
            <a:endParaRPr lang="en-US" sz="22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206744" y="139128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394993" y="3136942"/>
            <a:ext cx="334925" cy="5159476"/>
            <a:chOff x="3194982" y="2555240"/>
            <a:chExt cx="334925" cy="5159476"/>
          </a:xfrm>
        </p:grpSpPr>
        <p:cxnSp>
          <p:nvCxnSpPr>
            <p:cNvPr id="39" name="Shape 505"/>
            <p:cNvCxnSpPr/>
            <p:nvPr/>
          </p:nvCxnSpPr>
          <p:spPr>
            <a:xfrm>
              <a:off x="3362446" y="2555240"/>
              <a:ext cx="0" cy="4886751"/>
            </a:xfrm>
            <a:prstGeom prst="straightConnector1">
              <a:avLst/>
            </a:prstGeom>
            <a:noFill/>
            <a:ln w="9525" cap="flat" cmpd="sng">
              <a:solidFill>
                <a:srgbClr val="919BA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" name="Shape 506"/>
            <p:cNvSpPr/>
            <p:nvPr/>
          </p:nvSpPr>
          <p:spPr>
            <a:xfrm>
              <a:off x="3326561" y="4748233"/>
              <a:ext cx="71770" cy="7177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rgbClr val="919BA8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35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Shape 509"/>
            <p:cNvSpPr/>
            <p:nvPr/>
          </p:nvSpPr>
          <p:spPr>
            <a:xfrm>
              <a:off x="3194982" y="7379791"/>
              <a:ext cx="334925" cy="3349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35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Shape 510"/>
            <p:cNvSpPr/>
            <p:nvPr/>
          </p:nvSpPr>
          <p:spPr>
            <a:xfrm>
              <a:off x="3279246" y="7463262"/>
              <a:ext cx="166397" cy="16798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666" y="88369"/>
                  </a:moveTo>
                  <a:cubicBezTo>
                    <a:pt x="67666" y="78913"/>
                    <a:pt x="75000" y="73695"/>
                    <a:pt x="87000" y="65869"/>
                  </a:cubicBezTo>
                  <a:cubicBezTo>
                    <a:pt x="101666" y="56413"/>
                    <a:pt x="120000" y="44673"/>
                    <a:pt x="120000" y="16630"/>
                  </a:cubicBezTo>
                  <a:cubicBezTo>
                    <a:pt x="120000" y="14021"/>
                    <a:pt x="117666" y="12065"/>
                    <a:pt x="115333" y="12065"/>
                  </a:cubicBezTo>
                  <a:cubicBezTo>
                    <a:pt x="92333" y="12065"/>
                    <a:pt x="92333" y="12065"/>
                    <a:pt x="92333" y="12065"/>
                  </a:cubicBezTo>
                  <a:cubicBezTo>
                    <a:pt x="89000" y="6195"/>
                    <a:pt x="79333" y="0"/>
                    <a:pt x="60000" y="0"/>
                  </a:cubicBezTo>
                  <a:cubicBezTo>
                    <a:pt x="40333" y="0"/>
                    <a:pt x="30666" y="6195"/>
                    <a:pt x="27666" y="12065"/>
                  </a:cubicBezTo>
                  <a:cubicBezTo>
                    <a:pt x="4666" y="12065"/>
                    <a:pt x="4666" y="12065"/>
                    <a:pt x="4666" y="12065"/>
                  </a:cubicBezTo>
                  <a:cubicBezTo>
                    <a:pt x="2000" y="12065"/>
                    <a:pt x="0" y="14021"/>
                    <a:pt x="0" y="16630"/>
                  </a:cubicBezTo>
                  <a:cubicBezTo>
                    <a:pt x="0" y="44673"/>
                    <a:pt x="18000" y="56413"/>
                    <a:pt x="32666" y="65869"/>
                  </a:cubicBezTo>
                  <a:cubicBezTo>
                    <a:pt x="44666" y="73695"/>
                    <a:pt x="52000" y="78913"/>
                    <a:pt x="52000" y="88369"/>
                  </a:cubicBezTo>
                  <a:cubicBezTo>
                    <a:pt x="52000" y="96847"/>
                    <a:pt x="52000" y="96847"/>
                    <a:pt x="52000" y="96847"/>
                  </a:cubicBezTo>
                  <a:cubicBezTo>
                    <a:pt x="39333" y="98152"/>
                    <a:pt x="30333" y="102717"/>
                    <a:pt x="30333" y="108260"/>
                  </a:cubicBezTo>
                  <a:cubicBezTo>
                    <a:pt x="30333" y="114782"/>
                    <a:pt x="43666" y="120000"/>
                    <a:pt x="60000" y="120000"/>
                  </a:cubicBezTo>
                  <a:cubicBezTo>
                    <a:pt x="76333" y="120000"/>
                    <a:pt x="89666" y="114782"/>
                    <a:pt x="89666" y="108260"/>
                  </a:cubicBezTo>
                  <a:cubicBezTo>
                    <a:pt x="89666" y="102717"/>
                    <a:pt x="80333" y="98152"/>
                    <a:pt x="67666" y="96847"/>
                  </a:cubicBezTo>
                  <a:lnTo>
                    <a:pt x="67666" y="88369"/>
                  </a:lnTo>
                  <a:close/>
                  <a:moveTo>
                    <a:pt x="86333" y="55434"/>
                  </a:moveTo>
                  <a:cubicBezTo>
                    <a:pt x="90000" y="47608"/>
                    <a:pt x="93000" y="36847"/>
                    <a:pt x="93666" y="21195"/>
                  </a:cubicBezTo>
                  <a:cubicBezTo>
                    <a:pt x="110333" y="21195"/>
                    <a:pt x="110333" y="21195"/>
                    <a:pt x="110333" y="21195"/>
                  </a:cubicBezTo>
                  <a:cubicBezTo>
                    <a:pt x="108666" y="38804"/>
                    <a:pt x="98000" y="47608"/>
                    <a:pt x="86333" y="55434"/>
                  </a:cubicBezTo>
                  <a:close/>
                  <a:moveTo>
                    <a:pt x="60000" y="7826"/>
                  </a:moveTo>
                  <a:cubicBezTo>
                    <a:pt x="78000" y="7826"/>
                    <a:pt x="85333" y="15326"/>
                    <a:pt x="85333" y="17934"/>
                  </a:cubicBezTo>
                  <a:cubicBezTo>
                    <a:pt x="85333" y="20543"/>
                    <a:pt x="78000" y="28043"/>
                    <a:pt x="60000" y="28043"/>
                  </a:cubicBezTo>
                  <a:cubicBezTo>
                    <a:pt x="41666" y="28043"/>
                    <a:pt x="34666" y="20543"/>
                    <a:pt x="34666" y="17934"/>
                  </a:cubicBezTo>
                  <a:cubicBezTo>
                    <a:pt x="34666" y="15326"/>
                    <a:pt x="41666" y="7826"/>
                    <a:pt x="60000" y="7826"/>
                  </a:cubicBezTo>
                  <a:close/>
                  <a:moveTo>
                    <a:pt x="9666" y="21195"/>
                  </a:moveTo>
                  <a:cubicBezTo>
                    <a:pt x="26333" y="21195"/>
                    <a:pt x="26333" y="21195"/>
                    <a:pt x="26333" y="21195"/>
                  </a:cubicBezTo>
                  <a:cubicBezTo>
                    <a:pt x="26666" y="36847"/>
                    <a:pt x="29666" y="47608"/>
                    <a:pt x="33666" y="55434"/>
                  </a:cubicBezTo>
                  <a:cubicBezTo>
                    <a:pt x="22000" y="47608"/>
                    <a:pt x="11000" y="38804"/>
                    <a:pt x="9666" y="211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35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" name="Shape 492"/>
          <p:cNvSpPr/>
          <p:nvPr/>
        </p:nvSpPr>
        <p:spPr>
          <a:xfrm>
            <a:off x="6184744" y="3080369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69053" y="3147211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3869053" y="2792601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60" name="Shape 492"/>
          <p:cNvSpPr/>
          <p:nvPr/>
        </p:nvSpPr>
        <p:spPr>
          <a:xfrm>
            <a:off x="6184744" y="4006880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3869053" y="3539232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71" name="Shape 492"/>
          <p:cNvSpPr/>
          <p:nvPr/>
        </p:nvSpPr>
        <p:spPr>
          <a:xfrm>
            <a:off x="6184744" y="5048766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3869053" y="4581118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74" name="Shape 492"/>
          <p:cNvSpPr/>
          <p:nvPr/>
        </p:nvSpPr>
        <p:spPr>
          <a:xfrm>
            <a:off x="6184744" y="6248896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3869053" y="5781248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77" name="Shape 492"/>
          <p:cNvSpPr/>
          <p:nvPr/>
        </p:nvSpPr>
        <p:spPr>
          <a:xfrm>
            <a:off x="6184744" y="7334400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3869053" y="6866752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80" name="Shape 492"/>
          <p:cNvSpPr/>
          <p:nvPr/>
        </p:nvSpPr>
        <p:spPr>
          <a:xfrm>
            <a:off x="2943704" y="3177817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628013" y="2710169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83" name="Shape 492"/>
          <p:cNvSpPr/>
          <p:nvPr/>
        </p:nvSpPr>
        <p:spPr>
          <a:xfrm>
            <a:off x="2943704" y="4135313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85" name="Title 1"/>
          <p:cNvSpPr txBox="1">
            <a:spLocks/>
          </p:cNvSpPr>
          <p:nvPr/>
        </p:nvSpPr>
        <p:spPr>
          <a:xfrm>
            <a:off x="628013" y="3667665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86" name="Shape 492"/>
          <p:cNvSpPr/>
          <p:nvPr/>
        </p:nvSpPr>
        <p:spPr>
          <a:xfrm>
            <a:off x="2943704" y="5099130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628013" y="4631482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89" name="Shape 492"/>
          <p:cNvSpPr/>
          <p:nvPr/>
        </p:nvSpPr>
        <p:spPr>
          <a:xfrm>
            <a:off x="2943704" y="6290993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628013" y="5823345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92" name="Shape 492"/>
          <p:cNvSpPr/>
          <p:nvPr/>
        </p:nvSpPr>
        <p:spPr>
          <a:xfrm>
            <a:off x="2943704" y="7330813"/>
            <a:ext cx="429398" cy="4253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a-IR" sz="1100" dirty="0" smtClean="0">
                <a:solidFill>
                  <a:schemeClr val="lt2"/>
                </a:solidFill>
                <a:latin typeface="Calibri"/>
                <a:ea typeface="Calibri"/>
                <a:cs typeface="B Titr" panose="00000700000000000000" pitchFamily="2" charset="-78"/>
                <a:sym typeface="Calibri"/>
              </a:rPr>
              <a:t>01</a:t>
            </a:r>
            <a:endParaRPr sz="1100" dirty="0">
              <a:solidFill>
                <a:schemeClr val="lt2"/>
              </a:solidFill>
              <a:latin typeface="Calibri"/>
              <a:ea typeface="Calibri"/>
              <a:cs typeface="B Titr" panose="00000700000000000000" pitchFamily="2" charset="-78"/>
              <a:sym typeface="Calibri"/>
            </a:endParaRP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628013" y="6863165"/>
            <a:ext cx="2275840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1400" dirty="0" smtClean="0">
                <a:solidFill>
                  <a:srgbClr val="446085"/>
                </a:solidFill>
                <a:cs typeface="B Titr" panose="00000700000000000000" pitchFamily="2" charset="-78"/>
              </a:rPr>
              <a:t>مرحله .....</a:t>
            </a:r>
            <a:endParaRPr lang="en-US" sz="14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" y="4088728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4852" y="5106897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2708" y="3259665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2647" y="6356849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45654" y="5164986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29918" y="6289730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00313" y="7694830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2708" y="7564025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69053" y="4067683"/>
            <a:ext cx="2331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413" y="181621"/>
            <a:ext cx="908774" cy="8877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83" y="181621"/>
            <a:ext cx="790757" cy="887762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750157" y="446335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7" y="124493"/>
            <a:ext cx="1003074" cy="850492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75" name="8-Point Star 74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64" grpId="0"/>
      <p:bldP spid="62" grpId="0"/>
      <p:bldP spid="73" grpId="0"/>
      <p:bldP spid="76" grpId="0"/>
      <p:bldP spid="79" grpId="0"/>
      <p:bldP spid="82" grpId="0"/>
      <p:bldP spid="85" grpId="0"/>
      <p:bldP spid="88" grpId="0"/>
      <p:bldP spid="91" grpId="0"/>
      <p:bldP spid="94" grpId="0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471614"/>
            <a:ext cx="6867239" cy="34698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1924770"/>
            <a:ext cx="6867239" cy="670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9076" y="2300989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ar-SA" sz="2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B Titr" panose="00000700000000000000" pitchFamily="2" charset="-78"/>
              </a:rPr>
              <a:t>ملاک­ها و معیارهای داوری و انتخاب برگزیدگان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B Titr" panose="00000700000000000000" pitchFamily="2" charset="-78"/>
            </a:endParaRPr>
          </a:p>
        </p:txBody>
      </p:sp>
      <p:graphicFrame>
        <p:nvGraphicFramePr>
          <p:cNvPr id="2" name="Picture Placeholder 1"/>
          <p:cNvGraphicFramePr>
            <a:graphicFrameLocks noGrp="1"/>
          </p:cNvGraphicFramePr>
          <p:nvPr>
            <p:ph type="pic" idx="3"/>
            <p:extLst>
              <p:ext uri="{D42A27DB-BD31-4B8C-83A1-F6EECF244321}">
                <p14:modId xmlns:p14="http://schemas.microsoft.com/office/powerpoint/2010/main" val="4066815934"/>
              </p:ext>
            </p:extLst>
          </p:nvPr>
        </p:nvGraphicFramePr>
        <p:xfrm>
          <a:off x="206375" y="483525"/>
          <a:ext cx="647700" cy="4914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460">
                <a:tc>
                  <a:txBody>
                    <a:bodyPr/>
                    <a:lstStyle/>
                    <a:p>
                      <a:pPr marL="0" marR="0" indent="36004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" dirty="0">
                          <a:effectLst/>
                        </a:rPr>
                        <a:t>ملاک­ها و معیارهای داوری و انتخاب برگزیدگان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7510" marR="751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413" y="181621"/>
            <a:ext cx="908774" cy="8877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83" y="181621"/>
            <a:ext cx="790757" cy="887762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750157" y="446335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7" y="124493"/>
            <a:ext cx="1003074" cy="850492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75" name="8-Point Star 74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fa-IR" sz="2400" b="1" dirty="0">
              <a:cs typeface="B Mitra" panose="00000400000000000000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4075" y="3277655"/>
            <a:ext cx="51553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در صورت وجود شیوه نامه و فرم داوری الصاق گردد</a:t>
            </a:r>
            <a:endParaRPr lang="fa-IR" b="1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..........................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2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96505" y="215465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52" name="Rectangle 51"/>
          <p:cNvSpPr/>
          <p:nvPr/>
        </p:nvSpPr>
        <p:spPr>
          <a:xfrm>
            <a:off x="0" y="1629654"/>
            <a:ext cx="6867239" cy="45997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594" y="2189499"/>
            <a:ext cx="6867239" cy="865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63" y="2429144"/>
            <a:ext cx="6858163" cy="396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500" dirty="0" smtClean="0">
                <a:solidFill>
                  <a:srgbClr val="446085"/>
                </a:solidFill>
                <a:cs typeface="B Titr" panose="00000700000000000000" pitchFamily="2" charset="-78"/>
              </a:rPr>
              <a:t>تیم داوری</a:t>
            </a:r>
            <a:endParaRPr lang="en-US" sz="25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21" name="Shape 279"/>
          <p:cNvSpPr/>
          <p:nvPr/>
        </p:nvSpPr>
        <p:spPr>
          <a:xfrm>
            <a:off x="4627060" y="3237556"/>
            <a:ext cx="1785316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4F5761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22" name="Shape 280"/>
          <p:cNvSpPr/>
          <p:nvPr/>
        </p:nvSpPr>
        <p:spPr>
          <a:xfrm>
            <a:off x="3240192" y="3237556"/>
            <a:ext cx="1785315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6F1F35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23" name="Shape 281"/>
          <p:cNvSpPr/>
          <p:nvPr/>
        </p:nvSpPr>
        <p:spPr>
          <a:xfrm>
            <a:off x="1853326" y="3237556"/>
            <a:ext cx="1785316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4F5761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24" name="Shape 282"/>
          <p:cNvSpPr/>
          <p:nvPr/>
        </p:nvSpPr>
        <p:spPr>
          <a:xfrm>
            <a:off x="420161" y="3237556"/>
            <a:ext cx="1785315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6F1F35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26" name="Shape 820"/>
          <p:cNvSpPr/>
          <p:nvPr/>
        </p:nvSpPr>
        <p:spPr>
          <a:xfrm>
            <a:off x="4831306" y="5104705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27" name="Shape 820"/>
          <p:cNvSpPr/>
          <p:nvPr/>
        </p:nvSpPr>
        <p:spPr>
          <a:xfrm>
            <a:off x="3428918" y="5104705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28" name="Shape 820"/>
          <p:cNvSpPr/>
          <p:nvPr/>
        </p:nvSpPr>
        <p:spPr>
          <a:xfrm>
            <a:off x="2106848" y="5104705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29" name="Shape 820"/>
          <p:cNvSpPr/>
          <p:nvPr/>
        </p:nvSpPr>
        <p:spPr>
          <a:xfrm>
            <a:off x="722242" y="5104705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30" name="Shape 279"/>
          <p:cNvSpPr/>
          <p:nvPr/>
        </p:nvSpPr>
        <p:spPr>
          <a:xfrm>
            <a:off x="4627060" y="5878842"/>
            <a:ext cx="1785316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4F5761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1" name="Shape 280"/>
          <p:cNvSpPr/>
          <p:nvPr/>
        </p:nvSpPr>
        <p:spPr>
          <a:xfrm>
            <a:off x="3240192" y="5878842"/>
            <a:ext cx="1785315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6F1F35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2" name="Shape 281"/>
          <p:cNvSpPr/>
          <p:nvPr/>
        </p:nvSpPr>
        <p:spPr>
          <a:xfrm>
            <a:off x="1853326" y="5878842"/>
            <a:ext cx="1785316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4F5761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3" name="Shape 282"/>
          <p:cNvSpPr/>
          <p:nvPr/>
        </p:nvSpPr>
        <p:spPr>
          <a:xfrm>
            <a:off x="420161" y="5878842"/>
            <a:ext cx="1785315" cy="183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6F1F35">
              <a:alpha val="82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4" name="Shape 820"/>
          <p:cNvSpPr/>
          <p:nvPr/>
        </p:nvSpPr>
        <p:spPr>
          <a:xfrm>
            <a:off x="4831306" y="7745991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35" name="Shape 820"/>
          <p:cNvSpPr/>
          <p:nvPr/>
        </p:nvSpPr>
        <p:spPr>
          <a:xfrm>
            <a:off x="3428918" y="7745991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36" name="Shape 820"/>
          <p:cNvSpPr/>
          <p:nvPr/>
        </p:nvSpPr>
        <p:spPr>
          <a:xfrm>
            <a:off x="2106848" y="7745991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47" name="Shape 820"/>
          <p:cNvSpPr/>
          <p:nvPr/>
        </p:nvSpPr>
        <p:spPr>
          <a:xfrm>
            <a:off x="722242" y="7745991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داوری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>
              <a:lnSpc>
                <a:spcPct val="130000"/>
              </a:lnSpc>
              <a:buSzPct val="25000"/>
            </a:pPr>
            <a:r>
              <a:rPr lang="fa-IR" sz="1400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93" y="181621"/>
            <a:ext cx="908774" cy="88776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063" y="181621"/>
            <a:ext cx="790757" cy="88776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26563" y="491296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63" y="209532"/>
            <a:ext cx="1026763" cy="870577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46" name="8-Point Star 45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1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0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8" fill="hold" grpId="0" nodeType="withEffect">
                                  <p:stCondLst>
                                    <p:cond delay="25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21" grpId="0" animBg="1" advAuto="0"/>
      <p:bldP spid="22" grpId="0" animBg="1" advAuto="0"/>
      <p:bldP spid="23" grpId="0" animBg="1" advAuto="0"/>
      <p:bldP spid="24" grpId="0" animBg="1" advAuto="0"/>
      <p:bldP spid="30" grpId="0" animBg="1" advAuto="0"/>
      <p:bldP spid="31" grpId="0" animBg="1" advAuto="0"/>
      <p:bldP spid="32" grpId="0" animBg="1" advAuto="0"/>
      <p:bldP spid="33" grpId="0" animBg="1" advAuto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108573" y="18162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52" name="Rectangle 51"/>
          <p:cNvSpPr/>
          <p:nvPr/>
        </p:nvSpPr>
        <p:spPr>
          <a:xfrm>
            <a:off x="0" y="1526829"/>
            <a:ext cx="6867239" cy="36155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r>
              <a:rPr lang="fa-IR" sz="2400" b="1" dirty="0">
                <a:cs typeface="B Mitra" panose="00000400000000000000" pitchFamily="2" charset="-78"/>
              </a:rPr>
              <a:t>عنوان فعالیت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010524"/>
            <a:ext cx="6867239" cy="8619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lnSpc>
                <a:spcPct val="150000"/>
              </a:lnSpc>
            </a:pPr>
            <a:endParaRPr lang="en-US" sz="2400" b="1" dirty="0">
              <a:cs typeface="B Mitra" panose="00000400000000000000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63" y="2239800"/>
            <a:ext cx="6858163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000" dirty="0" smtClean="0">
                <a:solidFill>
                  <a:srgbClr val="446085"/>
                </a:solidFill>
                <a:cs typeface="B Titr" panose="00000700000000000000" pitchFamily="2" charset="-78"/>
              </a:rPr>
              <a:t>تیم‌های شرکت شرکت کننده</a:t>
            </a:r>
            <a:endParaRPr lang="en-US" sz="200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grpSp>
        <p:nvGrpSpPr>
          <p:cNvPr id="81" name="Group 80"/>
          <p:cNvGrpSpPr/>
          <p:nvPr/>
        </p:nvGrpSpPr>
        <p:grpSpPr>
          <a:xfrm flipH="1">
            <a:off x="2634919" y="2910288"/>
            <a:ext cx="725496" cy="309280"/>
            <a:chOff x="3447299" y="2204865"/>
            <a:chExt cx="725496" cy="412373"/>
          </a:xfrm>
        </p:grpSpPr>
        <p:sp>
          <p:nvSpPr>
            <p:cNvPr id="82" name="Pentagon 81"/>
            <p:cNvSpPr/>
            <p:nvPr/>
          </p:nvSpPr>
          <p:spPr>
            <a:xfrm>
              <a:off x="3581855" y="2204865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rgbClr val="D149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Pentagon 82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03</a:t>
              </a:r>
              <a:endParaRPr lang="en-US" sz="1200" b="1" spc="-150" dirty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 flipH="1">
            <a:off x="5595283" y="2877531"/>
            <a:ext cx="725496" cy="309280"/>
            <a:chOff x="3447299" y="2204865"/>
            <a:chExt cx="725496" cy="412373"/>
          </a:xfrm>
        </p:grpSpPr>
        <p:sp>
          <p:nvSpPr>
            <p:cNvPr id="86" name="Pentagon 85"/>
            <p:cNvSpPr/>
            <p:nvPr/>
          </p:nvSpPr>
          <p:spPr>
            <a:xfrm>
              <a:off x="3581855" y="2204865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rgbClr val="0EBE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Pentagon 86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01</a:t>
              </a:r>
              <a:endParaRPr lang="en-US" sz="1200" b="1" spc="-150" dirty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 flipH="1">
            <a:off x="4157082" y="2877531"/>
            <a:ext cx="725496" cy="309280"/>
            <a:chOff x="3447299" y="2204865"/>
            <a:chExt cx="725496" cy="412373"/>
          </a:xfrm>
        </p:grpSpPr>
        <p:sp>
          <p:nvSpPr>
            <p:cNvPr id="90" name="Pentagon 89"/>
            <p:cNvSpPr/>
            <p:nvPr/>
          </p:nvSpPr>
          <p:spPr>
            <a:xfrm>
              <a:off x="3581855" y="2204865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rgbClr val="F5C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Pentagon 90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02</a:t>
              </a:r>
              <a:endParaRPr lang="en-US" sz="1200" b="1" spc="-150" dirty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sp>
        <p:nvSpPr>
          <p:cNvPr id="93" name="Title 1"/>
          <p:cNvSpPr txBox="1">
            <a:spLocks/>
          </p:cNvSpPr>
          <p:nvPr/>
        </p:nvSpPr>
        <p:spPr>
          <a:xfrm>
            <a:off x="5120687" y="3182790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03650" y="3461275"/>
            <a:ext cx="161848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</a:t>
            </a:r>
            <a:r>
              <a:rPr lang="fa-IR" sz="1000" dirty="0" smtClean="0">
                <a:cs typeface="B Zar" panose="00000400000000000000" pitchFamily="2" charset="-78"/>
              </a:rPr>
              <a:t>خانوادگی</a:t>
            </a:r>
            <a:endParaRPr lang="fa-IR" sz="1000" dirty="0">
              <a:cs typeface="B Zar" panose="00000400000000000000" pitchFamily="2" charset="-78"/>
            </a:endParaRPr>
          </a:p>
        </p:txBody>
      </p:sp>
      <p:sp>
        <p:nvSpPr>
          <p:cNvPr id="95" name="Title 1"/>
          <p:cNvSpPr txBox="1">
            <a:spLocks/>
          </p:cNvSpPr>
          <p:nvPr/>
        </p:nvSpPr>
        <p:spPr>
          <a:xfrm>
            <a:off x="3665119" y="3182790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48082" y="3461275"/>
            <a:ext cx="1618488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endParaRPr lang="fa-IR" sz="1000" dirty="0">
              <a:cs typeface="B Zar" panose="00000400000000000000" pitchFamily="2" charset="-78"/>
            </a:endParaRPr>
          </a:p>
        </p:txBody>
      </p:sp>
      <p:sp>
        <p:nvSpPr>
          <p:cNvPr id="97" name="Title 1"/>
          <p:cNvSpPr txBox="1">
            <a:spLocks/>
          </p:cNvSpPr>
          <p:nvPr/>
        </p:nvSpPr>
        <p:spPr>
          <a:xfrm>
            <a:off x="2154674" y="3182790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37637" y="3461275"/>
            <a:ext cx="161848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</a:t>
            </a:r>
            <a:r>
              <a:rPr lang="fa-IR" sz="1000" dirty="0" smtClean="0">
                <a:cs typeface="B Zar" panose="00000400000000000000" pitchFamily="2" charset="-78"/>
              </a:rPr>
              <a:t>خانوادگی</a:t>
            </a:r>
            <a:endParaRPr lang="fa-IR" sz="1000" dirty="0">
              <a:cs typeface="B Zar" panose="00000400000000000000" pitchFamily="2" charset="-78"/>
            </a:endParaRPr>
          </a:p>
        </p:txBody>
      </p:sp>
      <p:grpSp>
        <p:nvGrpSpPr>
          <p:cNvPr id="99" name="Group 98"/>
          <p:cNvGrpSpPr/>
          <p:nvPr/>
        </p:nvGrpSpPr>
        <p:grpSpPr>
          <a:xfrm flipH="1">
            <a:off x="1164534" y="2910288"/>
            <a:ext cx="715818" cy="309280"/>
            <a:chOff x="3447299" y="2204865"/>
            <a:chExt cx="715818" cy="412373"/>
          </a:xfrm>
        </p:grpSpPr>
        <p:sp>
          <p:nvSpPr>
            <p:cNvPr id="100" name="Pentagon 99"/>
            <p:cNvSpPr/>
            <p:nvPr/>
          </p:nvSpPr>
          <p:spPr>
            <a:xfrm>
              <a:off x="3572177" y="2208521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Pentagon 100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2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04</a:t>
              </a:r>
              <a:endParaRPr lang="en-US" sz="1200" b="1" spc="-150" dirty="0" smtClean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sp>
        <p:nvSpPr>
          <p:cNvPr id="103" name="Title 1"/>
          <p:cNvSpPr txBox="1">
            <a:spLocks/>
          </p:cNvSpPr>
          <p:nvPr/>
        </p:nvSpPr>
        <p:spPr>
          <a:xfrm>
            <a:off x="667440" y="3152810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50403" y="3431295"/>
            <a:ext cx="161848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</a:t>
            </a:r>
            <a:r>
              <a:rPr lang="fa-IR" sz="1000" dirty="0" smtClean="0">
                <a:cs typeface="B Zar" panose="00000400000000000000" pitchFamily="2" charset="-78"/>
              </a:rPr>
              <a:t>خانوادگی</a:t>
            </a:r>
            <a:endParaRPr lang="fa-IR" sz="1000" dirty="0">
              <a:cs typeface="B Zar" panose="00000400000000000000" pitchFamily="2" charset="-78"/>
            </a:endParaRPr>
          </a:p>
        </p:txBody>
      </p:sp>
      <p:grpSp>
        <p:nvGrpSpPr>
          <p:cNvPr id="105" name="Group 104"/>
          <p:cNvGrpSpPr/>
          <p:nvPr/>
        </p:nvGrpSpPr>
        <p:grpSpPr>
          <a:xfrm flipH="1">
            <a:off x="2634919" y="6061141"/>
            <a:ext cx="725496" cy="309280"/>
            <a:chOff x="3447299" y="2204865"/>
            <a:chExt cx="725496" cy="412373"/>
          </a:xfrm>
        </p:grpSpPr>
        <p:sp>
          <p:nvSpPr>
            <p:cNvPr id="106" name="Pentagon 105"/>
            <p:cNvSpPr/>
            <p:nvPr/>
          </p:nvSpPr>
          <p:spPr>
            <a:xfrm>
              <a:off x="3581855" y="2204865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rgbClr val="D149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Pentagon 106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03</a:t>
              </a:r>
              <a:endParaRPr lang="en-US" sz="1200" b="1" spc="-150" dirty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 flipH="1">
            <a:off x="5595283" y="6028384"/>
            <a:ext cx="725496" cy="309280"/>
            <a:chOff x="3447299" y="2204865"/>
            <a:chExt cx="725496" cy="412373"/>
          </a:xfrm>
        </p:grpSpPr>
        <p:sp>
          <p:nvSpPr>
            <p:cNvPr id="110" name="Pentagon 109"/>
            <p:cNvSpPr/>
            <p:nvPr/>
          </p:nvSpPr>
          <p:spPr>
            <a:xfrm>
              <a:off x="3581855" y="2204865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rgbClr val="0EBE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Pentagon 110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01</a:t>
              </a:r>
              <a:endParaRPr lang="en-US" sz="1200" b="1" spc="-150" dirty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 flipH="1">
            <a:off x="4157082" y="6028384"/>
            <a:ext cx="725496" cy="309280"/>
            <a:chOff x="3447299" y="2204865"/>
            <a:chExt cx="725496" cy="412373"/>
          </a:xfrm>
        </p:grpSpPr>
        <p:sp>
          <p:nvSpPr>
            <p:cNvPr id="114" name="Pentagon 113"/>
            <p:cNvSpPr/>
            <p:nvPr/>
          </p:nvSpPr>
          <p:spPr>
            <a:xfrm>
              <a:off x="3581855" y="2204865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rgbClr val="F5C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Pentagon 114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6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02</a:t>
              </a:r>
              <a:endParaRPr lang="en-US" sz="1200" b="1" spc="-150" dirty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sp>
        <p:nvSpPr>
          <p:cNvPr id="117" name="Title 1"/>
          <p:cNvSpPr txBox="1">
            <a:spLocks/>
          </p:cNvSpPr>
          <p:nvPr/>
        </p:nvSpPr>
        <p:spPr>
          <a:xfrm>
            <a:off x="5120687" y="6333643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03650" y="6612128"/>
            <a:ext cx="1618488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endParaRPr lang="fa-IR" sz="1000" dirty="0">
              <a:cs typeface="B Zar" panose="00000400000000000000" pitchFamily="2" charset="-78"/>
            </a:endParaRPr>
          </a:p>
        </p:txBody>
      </p:sp>
      <p:sp>
        <p:nvSpPr>
          <p:cNvPr id="119" name="Title 1"/>
          <p:cNvSpPr txBox="1">
            <a:spLocks/>
          </p:cNvSpPr>
          <p:nvPr/>
        </p:nvSpPr>
        <p:spPr>
          <a:xfrm>
            <a:off x="3665119" y="6333643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348082" y="6612128"/>
            <a:ext cx="1618488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endParaRPr lang="fa-IR" sz="1000" dirty="0">
              <a:cs typeface="B Zar" panose="00000400000000000000" pitchFamily="2" charset="-78"/>
            </a:endParaRPr>
          </a:p>
        </p:txBody>
      </p:sp>
      <p:sp>
        <p:nvSpPr>
          <p:cNvPr id="121" name="Title 1"/>
          <p:cNvSpPr txBox="1">
            <a:spLocks/>
          </p:cNvSpPr>
          <p:nvPr/>
        </p:nvSpPr>
        <p:spPr>
          <a:xfrm>
            <a:off x="2154674" y="6333643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837637" y="6612128"/>
            <a:ext cx="1618488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endParaRPr lang="fa-IR" sz="1000" dirty="0">
              <a:cs typeface="B Zar" panose="00000400000000000000" pitchFamily="2" charset="-78"/>
            </a:endParaRPr>
          </a:p>
        </p:txBody>
      </p:sp>
      <p:grpSp>
        <p:nvGrpSpPr>
          <p:cNvPr id="123" name="Group 122"/>
          <p:cNvGrpSpPr/>
          <p:nvPr/>
        </p:nvGrpSpPr>
        <p:grpSpPr>
          <a:xfrm flipH="1">
            <a:off x="1164534" y="6061141"/>
            <a:ext cx="715818" cy="309280"/>
            <a:chOff x="3447299" y="2204865"/>
            <a:chExt cx="715818" cy="412373"/>
          </a:xfrm>
        </p:grpSpPr>
        <p:sp>
          <p:nvSpPr>
            <p:cNvPr id="124" name="Pentagon 123"/>
            <p:cNvSpPr/>
            <p:nvPr/>
          </p:nvSpPr>
          <p:spPr>
            <a:xfrm>
              <a:off x="3572177" y="2208521"/>
              <a:ext cx="590940" cy="387962"/>
            </a:xfrm>
            <a:prstGeom prst="homePlate">
              <a:avLst>
                <a:gd name="adj" fmla="val 32814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Pentagon 124"/>
            <p:cNvSpPr/>
            <p:nvPr/>
          </p:nvSpPr>
          <p:spPr>
            <a:xfrm>
              <a:off x="3447299" y="2204865"/>
              <a:ext cx="566117" cy="387962"/>
            </a:xfrm>
            <a:prstGeom prst="homePlate">
              <a:avLst>
                <a:gd name="adj" fmla="val 25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Subtitle 2"/>
            <p:cNvSpPr txBox="1">
              <a:spLocks/>
            </p:cNvSpPr>
            <p:nvPr/>
          </p:nvSpPr>
          <p:spPr>
            <a:xfrm>
              <a:off x="3481272" y="2223914"/>
              <a:ext cx="517581" cy="3933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a-IR" sz="1200" b="1" spc="-150" dirty="0" smtClean="0">
                  <a:solidFill>
                    <a:schemeClr val="bg1"/>
                  </a:solidFill>
                  <a:latin typeface="Signika Negative" pitchFamily="2" charset="0"/>
                  <a:ea typeface="Franchise" pitchFamily="49" charset="0"/>
                  <a:cs typeface="B Titr" panose="00000700000000000000" pitchFamily="2" charset="-78"/>
                </a:rPr>
                <a:t>04</a:t>
              </a:r>
              <a:endParaRPr lang="en-US" sz="1200" b="1" spc="-150" dirty="0" smtClean="0">
                <a:solidFill>
                  <a:schemeClr val="bg1"/>
                </a:solidFill>
                <a:latin typeface="Signika Negative" pitchFamily="2" charset="0"/>
                <a:ea typeface="Franchise" pitchFamily="49" charset="0"/>
                <a:cs typeface="B Titr" panose="00000700000000000000" pitchFamily="2" charset="-78"/>
              </a:endParaRPr>
            </a:p>
          </p:txBody>
        </p:sp>
      </p:grpSp>
      <p:sp>
        <p:nvSpPr>
          <p:cNvPr id="127" name="Title 1"/>
          <p:cNvSpPr txBox="1">
            <a:spLocks/>
          </p:cNvSpPr>
          <p:nvPr/>
        </p:nvSpPr>
        <p:spPr>
          <a:xfrm>
            <a:off x="667440" y="6303663"/>
            <a:ext cx="1267949" cy="290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050" dirty="0" smtClean="0">
                <a:solidFill>
                  <a:srgbClr val="446085"/>
                </a:solidFill>
                <a:cs typeface="B Titr" panose="00000700000000000000" pitchFamily="2" charset="-78"/>
              </a:rPr>
              <a:t>نام تیم شرکت کننده</a:t>
            </a:r>
            <a:endParaRPr lang="en-US" sz="1050" dirty="0">
              <a:solidFill>
                <a:srgbClr val="446085"/>
              </a:solidFill>
              <a:cs typeface="B Titr" panose="00000700000000000000" pitchFamily="2" charset="-78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50403" y="6582148"/>
            <a:ext cx="161848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1) نام لیدر تیم (سرپرست تیم)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2) 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3)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4)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5)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6)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7) </a:t>
            </a:r>
            <a:r>
              <a:rPr lang="fa-IR" sz="1000" dirty="0">
                <a:cs typeface="B Zar" panose="00000400000000000000" pitchFamily="2" charset="-78"/>
              </a:rPr>
              <a:t>نام و نام خانوادگی</a:t>
            </a:r>
          </a:p>
          <a:p>
            <a:pPr>
              <a:lnSpc>
                <a:spcPct val="150000"/>
              </a:lnSpc>
            </a:pPr>
            <a:r>
              <a:rPr lang="fa-IR" sz="1000" dirty="0" smtClean="0">
                <a:cs typeface="B Zar" panose="00000400000000000000" pitchFamily="2" charset="-78"/>
              </a:rPr>
              <a:t>8) </a:t>
            </a:r>
            <a:r>
              <a:rPr lang="fa-IR" sz="1000" dirty="0">
                <a:cs typeface="B Zar" panose="00000400000000000000" pitchFamily="2" charset="-78"/>
              </a:rPr>
              <a:t>نام و نام </a:t>
            </a:r>
            <a:r>
              <a:rPr lang="fa-IR" sz="1000" dirty="0" smtClean="0">
                <a:cs typeface="B Zar" panose="00000400000000000000" pitchFamily="2" charset="-78"/>
              </a:rPr>
              <a:t>خانوادگی</a:t>
            </a:r>
            <a:endParaRPr lang="fa-IR" sz="1000" dirty="0">
              <a:cs typeface="B Zar" panose="00000400000000000000" pitchFamily="2" charset="-78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53" y="123289"/>
            <a:ext cx="908774" cy="88776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87" y="238638"/>
            <a:ext cx="790757" cy="887762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826474" y="536612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مسابقه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55" y="108172"/>
            <a:ext cx="1109893" cy="941062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68" name="8-Point Star 67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02" y="8601439"/>
            <a:ext cx="2080856" cy="11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6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93" grpId="0"/>
      <p:bldP spid="95" grpId="0"/>
      <p:bldP spid="97" grpId="0"/>
      <p:bldP spid="103" grpId="0"/>
      <p:bldP spid="117" grpId="0"/>
      <p:bldP spid="119" grpId="0"/>
      <p:bldP spid="121" grpId="0"/>
      <p:bldP spid="127" grpId="0"/>
      <p:bldP spid="6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938</Words>
  <Application>Microsoft Office PowerPoint</Application>
  <PresentationFormat>A4 Paper (210x297 mm)</PresentationFormat>
  <Paragraphs>277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0" baseType="lpstr">
      <vt:lpstr>Arial</vt:lpstr>
      <vt:lpstr>B Lotus</vt:lpstr>
      <vt:lpstr>B Mitra</vt:lpstr>
      <vt:lpstr>B Nazanin</vt:lpstr>
      <vt:lpstr>B Titr</vt:lpstr>
      <vt:lpstr>B Yekan</vt:lpstr>
      <vt:lpstr>B Zar</vt:lpstr>
      <vt:lpstr>Calibri</vt:lpstr>
      <vt:lpstr>Calibri Light</vt:lpstr>
      <vt:lpstr>Fira Sans Book</vt:lpstr>
      <vt:lpstr>Franchise</vt:lpstr>
      <vt:lpstr>Helvetica Light</vt:lpstr>
      <vt:lpstr>Roboto</vt:lpstr>
      <vt:lpstr>Ruda</vt:lpstr>
      <vt:lpstr>Signika Negative</vt:lpstr>
      <vt:lpstr>U.S. 101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mo77</cp:lastModifiedBy>
  <cp:revision>41</cp:revision>
  <dcterms:created xsi:type="dcterms:W3CDTF">2017-06-12T07:22:58Z</dcterms:created>
  <dcterms:modified xsi:type="dcterms:W3CDTF">2023-07-27T12:47:59Z</dcterms:modified>
</cp:coreProperties>
</file>