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470" r:id="rId2"/>
    <p:sldId id="261" r:id="rId3"/>
    <p:sldId id="263" r:id="rId4"/>
    <p:sldId id="313" r:id="rId5"/>
    <p:sldId id="351" r:id="rId6"/>
    <p:sldId id="352" r:id="rId7"/>
    <p:sldId id="353" r:id="rId8"/>
    <p:sldId id="354" r:id="rId9"/>
    <p:sldId id="356" r:id="rId10"/>
    <p:sldId id="283" r:id="rId11"/>
    <p:sldId id="296" r:id="rId12"/>
    <p:sldId id="264" r:id="rId13"/>
    <p:sldId id="265" r:id="rId14"/>
    <p:sldId id="272" r:id="rId15"/>
    <p:sldId id="285" r:id="rId16"/>
    <p:sldId id="284" r:id="rId17"/>
    <p:sldId id="295" r:id="rId18"/>
    <p:sldId id="286" r:id="rId19"/>
    <p:sldId id="288" r:id="rId20"/>
    <p:sldId id="290" r:id="rId21"/>
    <p:sldId id="291" r:id="rId22"/>
    <p:sldId id="292" r:id="rId23"/>
    <p:sldId id="293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7" r:id="rId34"/>
    <p:sldId id="308" r:id="rId35"/>
    <p:sldId id="309" r:id="rId36"/>
    <p:sldId id="310" r:id="rId37"/>
    <p:sldId id="311" r:id="rId38"/>
    <p:sldId id="312" r:id="rId39"/>
    <p:sldId id="314" r:id="rId40"/>
    <p:sldId id="315" r:id="rId41"/>
    <p:sldId id="471" r:id="rId42"/>
    <p:sldId id="462" r:id="rId43"/>
    <p:sldId id="457" r:id="rId44"/>
    <p:sldId id="458" r:id="rId45"/>
    <p:sldId id="459" r:id="rId46"/>
    <p:sldId id="460" r:id="rId47"/>
    <p:sldId id="461" r:id="rId48"/>
    <p:sldId id="464" r:id="rId49"/>
    <p:sldId id="465" r:id="rId50"/>
    <p:sldId id="466" r:id="rId51"/>
    <p:sldId id="468" r:id="rId52"/>
    <p:sldId id="469" r:id="rId53"/>
  </p:sldIdLst>
  <p:sldSz cx="6858000" cy="9906000" type="A4"/>
  <p:notesSz cx="7302500" cy="9588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CFF1F3"/>
    <a:srgbClr val="00B5C0"/>
    <a:srgbClr val="37CEDF"/>
    <a:srgbClr val="60D9E6"/>
    <a:srgbClr val="9DE2FF"/>
    <a:srgbClr val="FFFEEE"/>
    <a:srgbClr val="FFEEB7"/>
    <a:srgbClr val="FFDC68"/>
    <a:srgbClr val="FF8B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434" autoAdjust="0"/>
  </p:normalViewPr>
  <p:slideViewPr>
    <p:cSldViewPr snapToGrid="0">
      <p:cViewPr varScale="1">
        <p:scale>
          <a:sx n="48" d="100"/>
          <a:sy n="48" d="100"/>
        </p:scale>
        <p:origin x="2388" y="6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image" Target="../media/image2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9CD9DF-603A-406B-8B84-3E6B6736E08B}" type="doc">
      <dgm:prSet loTypeId="urn:microsoft.com/office/officeart/2005/8/layout/pList2" loCatId="list" qsTypeId="urn:microsoft.com/office/officeart/2005/8/quickstyle/3d3" qsCatId="3D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78D22B16-B7B4-4AD1-9619-7406EADDF636}">
      <dgm:prSet phldrT="[Text]"/>
      <dgm:spPr/>
      <dgm:t>
        <a:bodyPr/>
        <a:lstStyle/>
        <a:p>
          <a:endParaRPr lang="fa-IR" dirty="0" smtClean="0"/>
        </a:p>
        <a:p>
          <a:endParaRPr lang="fa-IR" dirty="0" smtClean="0"/>
        </a:p>
        <a:p>
          <a:pPr rtl="1"/>
          <a:r>
            <a:rPr lang="fa-IR" b="1" dirty="0" smtClean="0">
              <a:cs typeface="B Mitra" panose="00000400000000000000" pitchFamily="2" charset="-78"/>
            </a:rPr>
            <a:t>تولیدات دیجیتال </a:t>
          </a:r>
          <a:endParaRPr lang="en-US" b="1" dirty="0">
            <a:cs typeface="B Mitra" panose="00000400000000000000" pitchFamily="2" charset="-78"/>
          </a:endParaRPr>
        </a:p>
      </dgm:t>
    </dgm:pt>
    <dgm:pt modelId="{5C8C48CC-65A1-47CD-8BA9-CCE6FA320DEF}" type="parTrans" cxnId="{C5FC8297-128B-4B28-B469-6542EAB33725}">
      <dgm:prSet/>
      <dgm:spPr/>
      <dgm:t>
        <a:bodyPr/>
        <a:lstStyle/>
        <a:p>
          <a:endParaRPr lang="en-US"/>
        </a:p>
      </dgm:t>
    </dgm:pt>
    <dgm:pt modelId="{2A01DDC3-AC19-47F4-8B88-1FE05D17BD49}" type="sibTrans" cxnId="{C5FC8297-128B-4B28-B469-6542EAB33725}">
      <dgm:prSet/>
      <dgm:spPr/>
      <dgm:t>
        <a:bodyPr/>
        <a:lstStyle/>
        <a:p>
          <a:endParaRPr lang="en-US"/>
        </a:p>
      </dgm:t>
    </dgm:pt>
    <dgm:pt modelId="{6E97152A-BFF3-4EE8-8C48-2F01FD8E3896}">
      <dgm:prSet phldrT="[Text]"/>
      <dgm:spPr/>
      <dgm:t>
        <a:bodyPr/>
        <a:lstStyle/>
        <a:p>
          <a:endParaRPr lang="fa-IR" dirty="0" smtClean="0"/>
        </a:p>
        <a:p>
          <a:endParaRPr lang="fa-IR" dirty="0" smtClean="0"/>
        </a:p>
        <a:p>
          <a:r>
            <a:rPr lang="fa-IR" b="1" dirty="0" smtClean="0">
              <a:cs typeface="B Mitra" panose="00000400000000000000" pitchFamily="2" charset="-78"/>
            </a:rPr>
            <a:t>کتاب</a:t>
          </a:r>
          <a:endParaRPr lang="en-US" b="1" dirty="0">
            <a:cs typeface="B Mitra" panose="00000400000000000000" pitchFamily="2" charset="-78"/>
          </a:endParaRPr>
        </a:p>
      </dgm:t>
    </dgm:pt>
    <dgm:pt modelId="{2A035E19-93CA-44D8-85E3-7D924ED28D2B}" type="parTrans" cxnId="{94A9537D-E68E-4658-B53B-5D1184E3F2FD}">
      <dgm:prSet/>
      <dgm:spPr/>
      <dgm:t>
        <a:bodyPr/>
        <a:lstStyle/>
        <a:p>
          <a:endParaRPr lang="en-US"/>
        </a:p>
      </dgm:t>
    </dgm:pt>
    <dgm:pt modelId="{B70F7C35-8C87-4F6E-9D86-8BA9935F2270}" type="sibTrans" cxnId="{94A9537D-E68E-4658-B53B-5D1184E3F2FD}">
      <dgm:prSet/>
      <dgm:spPr/>
      <dgm:t>
        <a:bodyPr/>
        <a:lstStyle/>
        <a:p>
          <a:endParaRPr lang="en-US"/>
        </a:p>
      </dgm:t>
    </dgm:pt>
    <dgm:pt modelId="{94676F0C-0D90-4D85-A1ED-B39B59811D73}">
      <dgm:prSet phldrT="[Text]"/>
      <dgm:spPr/>
      <dgm:t>
        <a:bodyPr/>
        <a:lstStyle/>
        <a:p>
          <a:endParaRPr lang="fa-IR" dirty="0" smtClean="0"/>
        </a:p>
        <a:p>
          <a:endParaRPr lang="fa-IR" dirty="0" smtClean="0"/>
        </a:p>
        <a:p>
          <a:pPr rtl="1"/>
          <a:r>
            <a:rPr lang="fa-IR" b="1" dirty="0" smtClean="0">
              <a:cs typeface="B Mitra" panose="00000400000000000000" pitchFamily="2" charset="-78"/>
            </a:rPr>
            <a:t>نشریه</a:t>
          </a:r>
        </a:p>
        <a:p>
          <a:endParaRPr lang="en-US" dirty="0"/>
        </a:p>
      </dgm:t>
    </dgm:pt>
    <dgm:pt modelId="{0940A3B9-3963-4480-83A1-0BE6676012AB}" type="sibTrans" cxnId="{B781ED72-035E-4F52-85DD-7F90C1D25677}">
      <dgm:prSet/>
      <dgm:spPr/>
      <dgm:t>
        <a:bodyPr/>
        <a:lstStyle/>
        <a:p>
          <a:endParaRPr lang="en-US"/>
        </a:p>
      </dgm:t>
    </dgm:pt>
    <dgm:pt modelId="{613B13A6-FDBE-4A02-90E1-B626BC3BFE8E}" type="parTrans" cxnId="{B781ED72-035E-4F52-85DD-7F90C1D25677}">
      <dgm:prSet/>
      <dgm:spPr/>
      <dgm:t>
        <a:bodyPr/>
        <a:lstStyle/>
        <a:p>
          <a:endParaRPr lang="en-US"/>
        </a:p>
      </dgm:t>
    </dgm:pt>
    <dgm:pt modelId="{63AC247D-06FC-4DE0-AB02-2D8D40428546}" type="pres">
      <dgm:prSet presAssocID="{1A9CD9DF-603A-406B-8B84-3E6B6736E08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88BBF9-F941-4584-837F-55F0982C44D3}" type="pres">
      <dgm:prSet presAssocID="{1A9CD9DF-603A-406B-8B84-3E6B6736E08B}" presName="bkgdShp" presStyleLbl="alignAccFollowNode1" presStyleIdx="0" presStyleCnt="1"/>
      <dgm:spPr/>
    </dgm:pt>
    <dgm:pt modelId="{6EDD6E5F-F9C3-4FC0-96AF-FC0EDB33AD3D}" type="pres">
      <dgm:prSet presAssocID="{1A9CD9DF-603A-406B-8B84-3E6B6736E08B}" presName="linComp" presStyleCnt="0"/>
      <dgm:spPr/>
    </dgm:pt>
    <dgm:pt modelId="{FA38ADDC-A87C-41CE-8C47-6592689757A7}" type="pres">
      <dgm:prSet presAssocID="{94676F0C-0D90-4D85-A1ED-B39B59811D73}" presName="compNode" presStyleCnt="0"/>
      <dgm:spPr/>
    </dgm:pt>
    <dgm:pt modelId="{0D367513-B3AB-4599-8D93-F63D6D0291AD}" type="pres">
      <dgm:prSet presAssocID="{94676F0C-0D90-4D85-A1ED-B39B59811D73}" presName="node" presStyleLbl="node1" presStyleIdx="0" presStyleCnt="3" custLinFactNeighborY="4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55A4BF-285A-4A53-A044-D77D82F64947}" type="pres">
      <dgm:prSet presAssocID="{94676F0C-0D90-4D85-A1ED-B39B59811D73}" presName="invisiNode" presStyleLbl="node1" presStyleIdx="0" presStyleCnt="3"/>
      <dgm:spPr/>
    </dgm:pt>
    <dgm:pt modelId="{EC69BE3F-E348-4E1A-90AC-9D7DB0CDD0EB}" type="pres">
      <dgm:prSet presAssocID="{94676F0C-0D90-4D85-A1ED-B39B59811D73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</dgm:spPr>
      <dgm:t>
        <a:bodyPr/>
        <a:lstStyle/>
        <a:p>
          <a:endParaRPr lang="en-US"/>
        </a:p>
      </dgm:t>
    </dgm:pt>
    <dgm:pt modelId="{7BC6750A-305B-4B84-AE95-016E6B045ABA}" type="pres">
      <dgm:prSet presAssocID="{0940A3B9-3963-4480-83A1-0BE6676012A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6AF70BF-4822-4775-922F-8CC795D7C627}" type="pres">
      <dgm:prSet presAssocID="{78D22B16-B7B4-4AD1-9619-7406EADDF636}" presName="compNode" presStyleCnt="0"/>
      <dgm:spPr/>
    </dgm:pt>
    <dgm:pt modelId="{19523877-707C-4B93-890B-DAFC86CE6E98}" type="pres">
      <dgm:prSet presAssocID="{78D22B16-B7B4-4AD1-9619-7406EADDF63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5E8D70-202A-4A2A-8BB5-26755FB07DC7}" type="pres">
      <dgm:prSet presAssocID="{78D22B16-B7B4-4AD1-9619-7406EADDF636}" presName="invisiNode" presStyleLbl="node1" presStyleIdx="1" presStyleCnt="3"/>
      <dgm:spPr/>
    </dgm:pt>
    <dgm:pt modelId="{D0564484-B103-425F-966D-45C321DA1323}" type="pres">
      <dgm:prSet presAssocID="{78D22B16-B7B4-4AD1-9619-7406EADDF636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1000" r="-71000"/>
          </a:stretch>
        </a:blipFill>
      </dgm:spPr>
      <dgm:t>
        <a:bodyPr/>
        <a:lstStyle/>
        <a:p>
          <a:endParaRPr lang="en-US"/>
        </a:p>
      </dgm:t>
    </dgm:pt>
    <dgm:pt modelId="{2084AFC5-787D-4236-8194-7A04D54300F0}" type="pres">
      <dgm:prSet presAssocID="{2A01DDC3-AC19-47F4-8B88-1FE05D17BD4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2C43A08-513F-47B1-9B16-5249A0EE2CED}" type="pres">
      <dgm:prSet presAssocID="{6E97152A-BFF3-4EE8-8C48-2F01FD8E3896}" presName="compNode" presStyleCnt="0"/>
      <dgm:spPr/>
    </dgm:pt>
    <dgm:pt modelId="{FBD16945-4FFD-49F8-96EA-120587534B52}" type="pres">
      <dgm:prSet presAssocID="{6E97152A-BFF3-4EE8-8C48-2F01FD8E389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B48EB5-C82B-440B-88E0-A707BAEA6C54}" type="pres">
      <dgm:prSet presAssocID="{6E97152A-BFF3-4EE8-8C48-2F01FD8E3896}" presName="invisiNode" presStyleLbl="node1" presStyleIdx="2" presStyleCnt="3"/>
      <dgm:spPr/>
    </dgm:pt>
    <dgm:pt modelId="{BD45D288-7111-4D88-8493-5438643C199F}" type="pres">
      <dgm:prSet presAssocID="{6E97152A-BFF3-4EE8-8C48-2F01FD8E3896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4000" r="-94000"/>
          </a:stretch>
        </a:blipFill>
      </dgm:spPr>
      <dgm:t>
        <a:bodyPr/>
        <a:lstStyle/>
        <a:p>
          <a:endParaRPr lang="en-US"/>
        </a:p>
      </dgm:t>
    </dgm:pt>
  </dgm:ptLst>
  <dgm:cxnLst>
    <dgm:cxn modelId="{728A2ECB-9776-43CE-BA40-C588A1A9D4B5}" type="presOf" srcId="{94676F0C-0D90-4D85-A1ED-B39B59811D73}" destId="{0D367513-B3AB-4599-8D93-F63D6D0291AD}" srcOrd="0" destOrd="0" presId="urn:microsoft.com/office/officeart/2005/8/layout/pList2"/>
    <dgm:cxn modelId="{94A9537D-E68E-4658-B53B-5D1184E3F2FD}" srcId="{1A9CD9DF-603A-406B-8B84-3E6B6736E08B}" destId="{6E97152A-BFF3-4EE8-8C48-2F01FD8E3896}" srcOrd="2" destOrd="0" parTransId="{2A035E19-93CA-44D8-85E3-7D924ED28D2B}" sibTransId="{B70F7C35-8C87-4F6E-9D86-8BA9935F2270}"/>
    <dgm:cxn modelId="{C5FC8297-128B-4B28-B469-6542EAB33725}" srcId="{1A9CD9DF-603A-406B-8B84-3E6B6736E08B}" destId="{78D22B16-B7B4-4AD1-9619-7406EADDF636}" srcOrd="1" destOrd="0" parTransId="{5C8C48CC-65A1-47CD-8BA9-CCE6FA320DEF}" sibTransId="{2A01DDC3-AC19-47F4-8B88-1FE05D17BD49}"/>
    <dgm:cxn modelId="{D9FA1C75-2DDD-4543-B763-67867FF2059C}" type="presOf" srcId="{78D22B16-B7B4-4AD1-9619-7406EADDF636}" destId="{19523877-707C-4B93-890B-DAFC86CE6E98}" srcOrd="0" destOrd="0" presId="urn:microsoft.com/office/officeart/2005/8/layout/pList2"/>
    <dgm:cxn modelId="{A56BE043-CD2C-4B35-9041-201238BF9156}" type="presOf" srcId="{6E97152A-BFF3-4EE8-8C48-2F01FD8E3896}" destId="{FBD16945-4FFD-49F8-96EA-120587534B52}" srcOrd="0" destOrd="0" presId="urn:microsoft.com/office/officeart/2005/8/layout/pList2"/>
    <dgm:cxn modelId="{B781ED72-035E-4F52-85DD-7F90C1D25677}" srcId="{1A9CD9DF-603A-406B-8B84-3E6B6736E08B}" destId="{94676F0C-0D90-4D85-A1ED-B39B59811D73}" srcOrd="0" destOrd="0" parTransId="{613B13A6-FDBE-4A02-90E1-B626BC3BFE8E}" sibTransId="{0940A3B9-3963-4480-83A1-0BE6676012AB}"/>
    <dgm:cxn modelId="{35064C6E-8682-494F-B4C6-F592B18FC823}" type="presOf" srcId="{2A01DDC3-AC19-47F4-8B88-1FE05D17BD49}" destId="{2084AFC5-787D-4236-8194-7A04D54300F0}" srcOrd="0" destOrd="0" presId="urn:microsoft.com/office/officeart/2005/8/layout/pList2"/>
    <dgm:cxn modelId="{6A7F7FC5-C450-493B-B686-9DA809297E84}" type="presOf" srcId="{0940A3B9-3963-4480-83A1-0BE6676012AB}" destId="{7BC6750A-305B-4B84-AE95-016E6B045ABA}" srcOrd="0" destOrd="0" presId="urn:microsoft.com/office/officeart/2005/8/layout/pList2"/>
    <dgm:cxn modelId="{C8DAC37D-7F64-4AE9-BC5C-3B2833390AC1}" type="presOf" srcId="{1A9CD9DF-603A-406B-8B84-3E6B6736E08B}" destId="{63AC247D-06FC-4DE0-AB02-2D8D40428546}" srcOrd="0" destOrd="0" presId="urn:microsoft.com/office/officeart/2005/8/layout/pList2"/>
    <dgm:cxn modelId="{646659A3-521F-4CE8-BDD8-BB245237E441}" type="presParOf" srcId="{63AC247D-06FC-4DE0-AB02-2D8D40428546}" destId="{8B88BBF9-F941-4584-837F-55F0982C44D3}" srcOrd="0" destOrd="0" presId="urn:microsoft.com/office/officeart/2005/8/layout/pList2"/>
    <dgm:cxn modelId="{2C41D723-C884-459D-9E21-BF02D08A4982}" type="presParOf" srcId="{63AC247D-06FC-4DE0-AB02-2D8D40428546}" destId="{6EDD6E5F-F9C3-4FC0-96AF-FC0EDB33AD3D}" srcOrd="1" destOrd="0" presId="urn:microsoft.com/office/officeart/2005/8/layout/pList2"/>
    <dgm:cxn modelId="{FDDDAC8C-2766-4DE8-9CAD-E15BA5BC5E03}" type="presParOf" srcId="{6EDD6E5F-F9C3-4FC0-96AF-FC0EDB33AD3D}" destId="{FA38ADDC-A87C-41CE-8C47-6592689757A7}" srcOrd="0" destOrd="0" presId="urn:microsoft.com/office/officeart/2005/8/layout/pList2"/>
    <dgm:cxn modelId="{0D162045-9FEC-4791-854C-72EB5B15530B}" type="presParOf" srcId="{FA38ADDC-A87C-41CE-8C47-6592689757A7}" destId="{0D367513-B3AB-4599-8D93-F63D6D0291AD}" srcOrd="0" destOrd="0" presId="urn:microsoft.com/office/officeart/2005/8/layout/pList2"/>
    <dgm:cxn modelId="{F631B512-35A2-450E-BFBA-A2D7C5F7D18D}" type="presParOf" srcId="{FA38ADDC-A87C-41CE-8C47-6592689757A7}" destId="{FF55A4BF-285A-4A53-A044-D77D82F64947}" srcOrd="1" destOrd="0" presId="urn:microsoft.com/office/officeart/2005/8/layout/pList2"/>
    <dgm:cxn modelId="{6EC630E7-9C58-4A86-9FA1-ED8EA2AAB77F}" type="presParOf" srcId="{FA38ADDC-A87C-41CE-8C47-6592689757A7}" destId="{EC69BE3F-E348-4E1A-90AC-9D7DB0CDD0EB}" srcOrd="2" destOrd="0" presId="urn:microsoft.com/office/officeart/2005/8/layout/pList2"/>
    <dgm:cxn modelId="{C3DB1D33-452D-43FF-8419-D682795BCD6C}" type="presParOf" srcId="{6EDD6E5F-F9C3-4FC0-96AF-FC0EDB33AD3D}" destId="{7BC6750A-305B-4B84-AE95-016E6B045ABA}" srcOrd="1" destOrd="0" presId="urn:microsoft.com/office/officeart/2005/8/layout/pList2"/>
    <dgm:cxn modelId="{FCCF3D46-24E8-473F-9EE2-8B67712C6A3D}" type="presParOf" srcId="{6EDD6E5F-F9C3-4FC0-96AF-FC0EDB33AD3D}" destId="{56AF70BF-4822-4775-922F-8CC795D7C627}" srcOrd="2" destOrd="0" presId="urn:microsoft.com/office/officeart/2005/8/layout/pList2"/>
    <dgm:cxn modelId="{638652AD-3208-47E6-AC1E-51596472C961}" type="presParOf" srcId="{56AF70BF-4822-4775-922F-8CC795D7C627}" destId="{19523877-707C-4B93-890B-DAFC86CE6E98}" srcOrd="0" destOrd="0" presId="urn:microsoft.com/office/officeart/2005/8/layout/pList2"/>
    <dgm:cxn modelId="{81E43379-E084-48D9-9FDE-E0648A18C5C4}" type="presParOf" srcId="{56AF70BF-4822-4775-922F-8CC795D7C627}" destId="{EC5E8D70-202A-4A2A-8BB5-26755FB07DC7}" srcOrd="1" destOrd="0" presId="urn:microsoft.com/office/officeart/2005/8/layout/pList2"/>
    <dgm:cxn modelId="{50118AFD-D7F8-45A1-9617-B583A29F1C52}" type="presParOf" srcId="{56AF70BF-4822-4775-922F-8CC795D7C627}" destId="{D0564484-B103-425F-966D-45C321DA1323}" srcOrd="2" destOrd="0" presId="urn:microsoft.com/office/officeart/2005/8/layout/pList2"/>
    <dgm:cxn modelId="{07707ACC-1311-4F24-8616-507C90CEB728}" type="presParOf" srcId="{6EDD6E5F-F9C3-4FC0-96AF-FC0EDB33AD3D}" destId="{2084AFC5-787D-4236-8194-7A04D54300F0}" srcOrd="3" destOrd="0" presId="urn:microsoft.com/office/officeart/2005/8/layout/pList2"/>
    <dgm:cxn modelId="{7AC57054-DD37-4DA7-8684-0315342C76E6}" type="presParOf" srcId="{6EDD6E5F-F9C3-4FC0-96AF-FC0EDB33AD3D}" destId="{92C43A08-513F-47B1-9B16-5249A0EE2CED}" srcOrd="4" destOrd="0" presId="urn:microsoft.com/office/officeart/2005/8/layout/pList2"/>
    <dgm:cxn modelId="{E83827E8-803C-41AC-9062-07CD167958E1}" type="presParOf" srcId="{92C43A08-513F-47B1-9B16-5249A0EE2CED}" destId="{FBD16945-4FFD-49F8-96EA-120587534B52}" srcOrd="0" destOrd="0" presId="urn:microsoft.com/office/officeart/2005/8/layout/pList2"/>
    <dgm:cxn modelId="{D2351DEC-C306-456D-81A6-7F3602B8E66B}" type="presParOf" srcId="{92C43A08-513F-47B1-9B16-5249A0EE2CED}" destId="{21B48EB5-C82B-440B-88E0-A707BAEA6C54}" srcOrd="1" destOrd="0" presId="urn:microsoft.com/office/officeart/2005/8/layout/pList2"/>
    <dgm:cxn modelId="{594FA63C-55D7-4E85-97B7-E9C60608D566}" type="presParOf" srcId="{92C43A08-513F-47B1-9B16-5249A0EE2CED}" destId="{BD45D288-7111-4D88-8493-5438643C199F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88BBF9-F941-4584-837F-55F0982C44D3}">
      <dsp:nvSpPr>
        <dsp:cNvPr id="0" name=""/>
        <dsp:cNvSpPr/>
      </dsp:nvSpPr>
      <dsp:spPr>
        <a:xfrm>
          <a:off x="0" y="0"/>
          <a:ext cx="6721033" cy="2898756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69BE3F-E348-4E1A-90AC-9D7DB0CDD0EB}">
      <dsp:nvSpPr>
        <dsp:cNvPr id="0" name=""/>
        <dsp:cNvSpPr/>
      </dsp:nvSpPr>
      <dsp:spPr>
        <a:xfrm>
          <a:off x="201630" y="386500"/>
          <a:ext cx="1974303" cy="212575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D367513-B3AB-4599-8D93-F63D6D0291AD}">
      <dsp:nvSpPr>
        <dsp:cNvPr id="0" name=""/>
        <dsp:cNvSpPr/>
      </dsp:nvSpPr>
      <dsp:spPr>
        <a:xfrm rot="10800000">
          <a:off x="201630" y="2898756"/>
          <a:ext cx="1974303" cy="3542924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t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800" kern="1200" dirty="0" smtClean="0"/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800" kern="1200" dirty="0" smtClean="0"/>
        </a:p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800" b="1" kern="1200" dirty="0" smtClean="0">
              <a:cs typeface="B Mitra" panose="00000400000000000000" pitchFamily="2" charset="-78"/>
            </a:rPr>
            <a:t>نشریه</a:t>
          </a:r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800" kern="1200" dirty="0"/>
        </a:p>
      </dsp:txBody>
      <dsp:txXfrm rot="10800000">
        <a:off x="262347" y="2898756"/>
        <a:ext cx="1852869" cy="3482207"/>
      </dsp:txXfrm>
    </dsp:sp>
    <dsp:sp modelId="{D0564484-B103-425F-966D-45C321DA1323}">
      <dsp:nvSpPr>
        <dsp:cNvPr id="0" name=""/>
        <dsp:cNvSpPr/>
      </dsp:nvSpPr>
      <dsp:spPr>
        <a:xfrm>
          <a:off x="2373364" y="386500"/>
          <a:ext cx="1974303" cy="212575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1000" r="-71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9523877-707C-4B93-890B-DAFC86CE6E98}">
      <dsp:nvSpPr>
        <dsp:cNvPr id="0" name=""/>
        <dsp:cNvSpPr/>
      </dsp:nvSpPr>
      <dsp:spPr>
        <a:xfrm rot="10800000">
          <a:off x="2373364" y="2898756"/>
          <a:ext cx="1974303" cy="3542924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t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800" kern="1200" dirty="0" smtClean="0"/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800" kern="1200" dirty="0" smtClean="0"/>
        </a:p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800" b="1" kern="1200" dirty="0" smtClean="0">
              <a:cs typeface="B Mitra" panose="00000400000000000000" pitchFamily="2" charset="-78"/>
            </a:rPr>
            <a:t>تولیدات دیجیتال </a:t>
          </a:r>
          <a:endParaRPr lang="en-US" sz="3800" b="1" kern="1200" dirty="0">
            <a:cs typeface="B Mitra" panose="00000400000000000000" pitchFamily="2" charset="-78"/>
          </a:endParaRPr>
        </a:p>
      </dsp:txBody>
      <dsp:txXfrm rot="10800000">
        <a:off x="2434081" y="2898756"/>
        <a:ext cx="1852869" cy="3482207"/>
      </dsp:txXfrm>
    </dsp:sp>
    <dsp:sp modelId="{BD45D288-7111-4D88-8493-5438643C199F}">
      <dsp:nvSpPr>
        <dsp:cNvPr id="0" name=""/>
        <dsp:cNvSpPr/>
      </dsp:nvSpPr>
      <dsp:spPr>
        <a:xfrm>
          <a:off x="4545098" y="386500"/>
          <a:ext cx="1974303" cy="212575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4000" r="-94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BD16945-4FFD-49F8-96EA-120587534B52}">
      <dsp:nvSpPr>
        <dsp:cNvPr id="0" name=""/>
        <dsp:cNvSpPr/>
      </dsp:nvSpPr>
      <dsp:spPr>
        <a:xfrm rot="10800000">
          <a:off x="4545098" y="2898756"/>
          <a:ext cx="1974303" cy="3542924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t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800" kern="1200" dirty="0" smtClean="0"/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800" kern="1200" dirty="0" smtClean="0"/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800" b="1" kern="1200" dirty="0" smtClean="0">
              <a:cs typeface="B Mitra" panose="00000400000000000000" pitchFamily="2" charset="-78"/>
            </a:rPr>
            <a:t>کتاب</a:t>
          </a:r>
          <a:endParaRPr lang="en-US" sz="3800" b="1" kern="1200" dirty="0">
            <a:cs typeface="B Mitra" panose="00000400000000000000" pitchFamily="2" charset="-78"/>
          </a:endParaRPr>
        </a:p>
      </dsp:txBody>
      <dsp:txXfrm rot="10800000">
        <a:off x="4605815" y="2898756"/>
        <a:ext cx="1852869" cy="34822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4417" cy="481090"/>
          </a:xfrm>
          <a:prstGeom prst="rect">
            <a:avLst/>
          </a:prstGeom>
        </p:spPr>
        <p:txBody>
          <a:bodyPr vert="horz" lIns="96515" tIns="48257" rIns="96515" bIns="4825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36393" y="0"/>
            <a:ext cx="3164417" cy="481090"/>
          </a:xfrm>
          <a:prstGeom prst="rect">
            <a:avLst/>
          </a:prstGeom>
        </p:spPr>
        <p:txBody>
          <a:bodyPr vert="horz" lIns="96515" tIns="48257" rIns="96515" bIns="48257" rtlCol="0"/>
          <a:lstStyle>
            <a:lvl1pPr algn="r">
              <a:defRPr sz="1300"/>
            </a:lvl1pPr>
          </a:lstStyle>
          <a:p>
            <a:fld id="{D7492986-915F-40F6-BEEC-CD3A01EA4200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07411"/>
            <a:ext cx="3164417" cy="481089"/>
          </a:xfrm>
          <a:prstGeom prst="rect">
            <a:avLst/>
          </a:prstGeom>
        </p:spPr>
        <p:txBody>
          <a:bodyPr vert="horz" lIns="96515" tIns="48257" rIns="96515" bIns="4825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36393" y="9107411"/>
            <a:ext cx="3164417" cy="481089"/>
          </a:xfrm>
          <a:prstGeom prst="rect">
            <a:avLst/>
          </a:prstGeom>
        </p:spPr>
        <p:txBody>
          <a:bodyPr vert="horz" lIns="96515" tIns="48257" rIns="96515" bIns="48257" rtlCol="0" anchor="b"/>
          <a:lstStyle>
            <a:lvl1pPr algn="r">
              <a:defRPr sz="1300"/>
            </a:lvl1pPr>
          </a:lstStyle>
          <a:p>
            <a:fld id="{ED1E5AA9-8606-4FA7-AB12-38383324D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50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4417" cy="481090"/>
          </a:xfrm>
          <a:prstGeom prst="rect">
            <a:avLst/>
          </a:prstGeom>
        </p:spPr>
        <p:txBody>
          <a:bodyPr vert="horz" lIns="96515" tIns="48257" rIns="96515" bIns="4825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36393" y="0"/>
            <a:ext cx="3164417" cy="481090"/>
          </a:xfrm>
          <a:prstGeom prst="rect">
            <a:avLst/>
          </a:prstGeom>
        </p:spPr>
        <p:txBody>
          <a:bodyPr vert="horz" lIns="96515" tIns="48257" rIns="96515" bIns="48257" rtlCol="0"/>
          <a:lstStyle>
            <a:lvl1pPr algn="r">
              <a:defRPr sz="1300"/>
            </a:lvl1pPr>
          </a:lstStyle>
          <a:p>
            <a:fld id="{F7F748CC-0BF6-4EDC-B4EC-CBF1EC44B1BC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32063" y="1198563"/>
            <a:ext cx="2238375" cy="3235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15" tIns="48257" rIns="96515" bIns="4825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0250" y="4614466"/>
            <a:ext cx="5842000" cy="3775472"/>
          </a:xfrm>
          <a:prstGeom prst="rect">
            <a:avLst/>
          </a:prstGeom>
        </p:spPr>
        <p:txBody>
          <a:bodyPr vert="horz" lIns="96515" tIns="48257" rIns="96515" bIns="4825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07411"/>
            <a:ext cx="3164417" cy="481089"/>
          </a:xfrm>
          <a:prstGeom prst="rect">
            <a:avLst/>
          </a:prstGeom>
        </p:spPr>
        <p:txBody>
          <a:bodyPr vert="horz" lIns="96515" tIns="48257" rIns="96515" bIns="4825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36393" y="9107411"/>
            <a:ext cx="3164417" cy="481089"/>
          </a:xfrm>
          <a:prstGeom prst="rect">
            <a:avLst/>
          </a:prstGeom>
        </p:spPr>
        <p:txBody>
          <a:bodyPr vert="horz" lIns="96515" tIns="48257" rIns="96515" bIns="48257" rtlCol="0" anchor="b"/>
          <a:lstStyle>
            <a:lvl1pPr algn="r">
              <a:defRPr sz="1300"/>
            </a:lvl1pPr>
          </a:lstStyle>
          <a:p>
            <a:fld id="{42B6B199-5267-42DB-AB18-2C6DB653B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978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Shape 888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9" name="Shape 88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0" name="Shape 89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9598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6A29-5935-41B1-A53B-4DA06694D25B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0669-EBE6-4EA6-BAFF-0D27D24CD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79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6A29-5935-41B1-A53B-4DA06694D25B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0669-EBE6-4EA6-BAFF-0D27D24CD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90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61060" y="761294"/>
            <a:ext cx="831354" cy="121256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5212" y="761294"/>
            <a:ext cx="2410122" cy="1212567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6A29-5935-41B1-A53B-4DA06694D25B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0669-EBE6-4EA6-BAFF-0D27D24CD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91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am (3)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pic" idx="2"/>
          </p:nvPr>
        </p:nvSpPr>
        <p:spPr>
          <a:xfrm>
            <a:off x="952619" y="3409200"/>
            <a:ext cx="817514" cy="24235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pic" idx="3"/>
          </p:nvPr>
        </p:nvSpPr>
        <p:spPr>
          <a:xfrm>
            <a:off x="3020284" y="3409200"/>
            <a:ext cx="817514" cy="24235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pic" idx="4"/>
          </p:nvPr>
        </p:nvSpPr>
        <p:spPr>
          <a:xfrm>
            <a:off x="5087949" y="3409200"/>
            <a:ext cx="817514" cy="24235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3276482" y="9447389"/>
            <a:ext cx="301467" cy="7888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 sz="900" smtClean="0">
                <a:solidFill>
                  <a:srgbClr val="9197A0"/>
                </a:solidFill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en-US" sz="900">
              <a:solidFill>
                <a:srgbClr val="9197A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9115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ortfolio #8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4" cy="5274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F7F8F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4796167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 sz="900" smtClean="0">
                <a:solidFill>
                  <a:srgbClr val="F7F8FD"/>
                </a:solidFill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en-US" sz="900">
              <a:solidFill>
                <a:srgbClr val="F7F8FD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>
            <a:spLocks noGrp="1"/>
          </p:cNvSpPr>
          <p:nvPr>
            <p:ph type="pic" idx="2"/>
          </p:nvPr>
        </p:nvSpPr>
        <p:spPr>
          <a:xfrm>
            <a:off x="1618952" y="990600"/>
            <a:ext cx="2047113" cy="5256784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pic" idx="3"/>
          </p:nvPr>
        </p:nvSpPr>
        <p:spPr>
          <a:xfrm>
            <a:off x="578644" y="988307"/>
            <a:ext cx="1008126" cy="2588767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pic" idx="4"/>
          </p:nvPr>
        </p:nvSpPr>
        <p:spPr>
          <a:xfrm>
            <a:off x="578644" y="3659717"/>
            <a:ext cx="1008126" cy="2588767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pic" idx="5"/>
          </p:nvPr>
        </p:nvSpPr>
        <p:spPr>
          <a:xfrm>
            <a:off x="578644" y="6328834"/>
            <a:ext cx="1008126" cy="2588767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pic" idx="6"/>
          </p:nvPr>
        </p:nvSpPr>
        <p:spPr>
          <a:xfrm>
            <a:off x="1618952" y="6328834"/>
            <a:ext cx="1008126" cy="2588767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pic" idx="7"/>
          </p:nvPr>
        </p:nvSpPr>
        <p:spPr>
          <a:xfrm>
            <a:off x="2660153" y="6328834"/>
            <a:ext cx="1008126" cy="2588767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9067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6A29-5935-41B1-A53B-4DA06694D25B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0669-EBE6-4EA6-BAFF-0D27D24CD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11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6A29-5935-41B1-A53B-4DA06694D25B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0669-EBE6-4EA6-BAFF-0D27D24CD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80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5212" y="3808766"/>
            <a:ext cx="1620738" cy="90782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71675" y="3808766"/>
            <a:ext cx="1620739" cy="90782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6A29-5935-41B1-A53B-4DA06694D25B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0669-EBE6-4EA6-BAFF-0D27D24CD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87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6A29-5935-41B1-A53B-4DA06694D25B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0669-EBE6-4EA6-BAFF-0D27D24CD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58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6A29-5935-41B1-A53B-4DA06694D25B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0669-EBE6-4EA6-BAFF-0D27D24CD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18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6A29-5935-41B1-A53B-4DA06694D25B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0669-EBE6-4EA6-BAFF-0D27D24CD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7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6A29-5935-41B1-A53B-4DA06694D25B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0669-EBE6-4EA6-BAFF-0D27D24CD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78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6A29-5935-41B1-A53B-4DA06694D25B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0669-EBE6-4EA6-BAFF-0D27D24CD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3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46A29-5935-41B1-A53B-4DA06694D25B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00669-EBE6-4EA6-BAFF-0D27D24CD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2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42"/>
            <a:ext cx="6858000" cy="9905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42410" y="2983831"/>
            <a:ext cx="19731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نام انجمن علمی دانشجویی...</a:t>
            </a:r>
            <a:endParaRPr lang="en-US" sz="28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3241" y="5614736"/>
            <a:ext cx="1171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اختراع و کارآفرینی</a:t>
            </a:r>
            <a:endParaRPr lang="en-US" sz="20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7747" y="5630778"/>
            <a:ext cx="12352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2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انتشارات</a:t>
            </a:r>
            <a:endParaRPr lang="en-US" sz="2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644" y="447847"/>
            <a:ext cx="2521365" cy="144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13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92" y="-5380"/>
            <a:ext cx="6858000" cy="12278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1678561"/>
            <a:ext cx="6858000" cy="7189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ctr" rtl="1">
              <a:lnSpc>
                <a:spcPct val="150000"/>
              </a:lnSpc>
            </a:pPr>
            <a:r>
              <a:rPr lang="fa-IR" sz="2400" b="1" dirty="0" smtClean="0">
                <a:cs typeface="B Mitra" panose="00000400000000000000" pitchFamily="2" charset="-78"/>
              </a:rPr>
              <a:t>فهرست</a:t>
            </a:r>
            <a:endParaRPr lang="en-US" sz="2400" dirty="0">
              <a:cs typeface="B Mitra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2434379"/>
            <a:ext cx="6858000" cy="670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0053" y="8863232"/>
            <a:ext cx="447294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958251"/>
              </p:ext>
            </p:extLst>
          </p:nvPr>
        </p:nvGraphicFramePr>
        <p:xfrm>
          <a:off x="809837" y="3169925"/>
          <a:ext cx="5261510" cy="49941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17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4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418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cs typeface="B Lotus" panose="00000400000000000000" pitchFamily="2" charset="-78"/>
                        </a:rPr>
                        <a:t>ذکر عنوان کارگاه، دوره، کلاس آموزشی.....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418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cs typeface="B Lotus" panose="00000400000000000000" pitchFamily="2" charset="-78"/>
                        </a:rPr>
                        <a:t>ذکر عنوان کارگاه، دوره، کلاس آموزشی.....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418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cs typeface="B Lotus" panose="00000400000000000000" pitchFamily="2" charset="-78"/>
                        </a:rPr>
                        <a:t>ذکر عنوان کارگاه، دوره، کلاس آموزشی.....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418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cs typeface="B Lotus" panose="00000400000000000000" pitchFamily="2" charset="-78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cs typeface="B Lotus" panose="00000400000000000000" pitchFamily="2" charset="-78"/>
                        </a:rPr>
                        <a:t>ذکر عنوان کارگاه، دوره، کلاس آموزشی.....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418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cs typeface="B Lotus" panose="00000400000000000000" pitchFamily="2" charset="-78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cs typeface="B Lotus" panose="00000400000000000000" pitchFamily="2" charset="-78"/>
                        </a:rPr>
                        <a:t>ذکر عنوان کارگاه، دوره، کلاس آموزشی.....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418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cs typeface="B Lotus" panose="00000400000000000000" pitchFamily="2" charset="-78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cs typeface="B Lotus" panose="00000400000000000000" pitchFamily="2" charset="-78"/>
                        </a:rPr>
                        <a:t>ذکر عنوان کارگاه، دوره، کلاس آموزشی.....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9418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cs typeface="B Lotus" panose="00000400000000000000" pitchFamily="2" charset="-78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cs typeface="B Lotus" panose="00000400000000000000" pitchFamily="2" charset="-78"/>
                        </a:rPr>
                        <a:t>ذکر عنوان کارگاه، دوره، کلاس آموزشی.....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9418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cs typeface="B Lotus" panose="00000400000000000000" pitchFamily="2" charset="-78"/>
                        </a:rPr>
                        <a:t>ذکر عنوان کارگاه، دوره، کلاس آموزشی.....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9418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cs typeface="B Lotus" panose="00000400000000000000" pitchFamily="2" charset="-78"/>
                        </a:rPr>
                        <a:t>ذکر عنوان کارگاه، دوره، کلاس آموزشی.....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9418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cs typeface="B Lotus" panose="00000400000000000000" pitchFamily="2" charset="-78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cs typeface="B Lotus" panose="00000400000000000000" pitchFamily="2" charset="-78"/>
                        </a:rPr>
                        <a:t>ذکر عنوان کارگاه، دوره، کلاس آموزشی.....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" name="Shape 786"/>
          <p:cNvSpPr>
            <a:spLocks noGrp="1"/>
          </p:cNvSpPr>
          <p:nvPr>
            <p:ph type="pic" idx="3"/>
          </p:nvPr>
        </p:nvSpPr>
        <p:spPr>
          <a:xfrm>
            <a:off x="460672" y="21111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977825" y="799905"/>
            <a:ext cx="52593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700" b="1" dirty="0">
                <a:cs typeface="B Mitra" panose="00000400000000000000" pitchFamily="2" charset="-78"/>
              </a:rPr>
              <a:t>گزارش </a:t>
            </a:r>
            <a:r>
              <a:rPr lang="fa-IR" sz="1700" b="1" dirty="0" smtClean="0">
                <a:cs typeface="B Mitra" panose="00000400000000000000" pitchFamily="2" charset="-78"/>
              </a:rPr>
              <a:t>عملکـــرد در حوزه فعالیت آموزشی</a:t>
            </a:r>
            <a:endParaRPr lang="fa-IR" sz="17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sz="1700" b="1" dirty="0">
                <a:cs typeface="B Mitra" panose="00000400000000000000" pitchFamily="2" charset="-78"/>
              </a:rPr>
              <a:t>انجمن </a:t>
            </a:r>
            <a:r>
              <a:rPr lang="fa-IR" sz="1700" b="1" dirty="0" smtClean="0">
                <a:cs typeface="B Mitra" panose="00000400000000000000" pitchFamily="2" charset="-78"/>
              </a:rPr>
              <a:t>علمی </a:t>
            </a:r>
            <a:r>
              <a:rPr lang="fa-IR" sz="1700" b="1" dirty="0">
                <a:cs typeface="B Mitra" panose="00000400000000000000" pitchFamily="2" charset="-78"/>
              </a:rPr>
              <a:t>دانشجویی </a:t>
            </a:r>
            <a:r>
              <a:rPr lang="fa-IR" sz="17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..............</a:t>
            </a:r>
            <a:endParaRPr lang="fa-IR" sz="17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sp>
        <p:nvSpPr>
          <p:cNvPr id="13" name="8-Point Star 12"/>
          <p:cNvSpPr/>
          <p:nvPr/>
        </p:nvSpPr>
        <p:spPr>
          <a:xfrm>
            <a:off x="172852" y="8511540"/>
            <a:ext cx="688207" cy="601000"/>
          </a:xfrm>
          <a:prstGeom prst="star8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10</a:t>
            </a:r>
            <a:endParaRPr lang="fa-IR" b="1" dirty="0">
              <a:cs typeface="B Zar" panose="000004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693" y="8329907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0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92" y="-5380"/>
            <a:ext cx="6858000" cy="12278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1654211"/>
            <a:ext cx="6858000" cy="91094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ctr" rtl="1"/>
            <a:r>
              <a:rPr lang="fa-IR" sz="2400" b="1" dirty="0" smtClean="0">
                <a:cs typeface="B Mitra" panose="00000400000000000000" pitchFamily="2" charset="-78"/>
              </a:rPr>
              <a:t>فعالیت‌های آموزشی</a:t>
            </a:r>
          </a:p>
          <a:p>
            <a:pPr marL="266700" algn="ctr" rtl="1"/>
            <a:r>
              <a:rPr lang="fa-IR" b="1" dirty="0" smtClean="0">
                <a:cs typeface="B Mitra" panose="00000400000000000000" pitchFamily="2" charset="-78"/>
              </a:rPr>
              <a:t>(</a:t>
            </a:r>
            <a:r>
              <a:rPr lang="fa-IR" b="1" dirty="0">
                <a:cs typeface="B Mitra" panose="00000400000000000000" pitchFamily="2" charset="-78"/>
              </a:rPr>
              <a:t>کارگاه ها، کلاس ها و دوره های آموزش علمی و </a:t>
            </a:r>
            <a:r>
              <a:rPr lang="fa-IR" b="1" dirty="0" smtClean="0">
                <a:cs typeface="B Mitra" panose="00000400000000000000" pitchFamily="2" charset="-78"/>
              </a:rPr>
              <a:t>تخصصی)</a:t>
            </a:r>
            <a:endParaRPr lang="en-US" sz="1600" b="1" dirty="0">
              <a:cs typeface="B Mitra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2586779"/>
            <a:ext cx="6858000" cy="670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800099" y="8967122"/>
            <a:ext cx="4437247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15" name="Shape 786"/>
          <p:cNvSpPr>
            <a:spLocks noGrp="1"/>
          </p:cNvSpPr>
          <p:nvPr>
            <p:ph type="pic" idx="3"/>
          </p:nvPr>
        </p:nvSpPr>
        <p:spPr>
          <a:xfrm>
            <a:off x="460672" y="22635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12" name="Rectangle 11"/>
          <p:cNvSpPr/>
          <p:nvPr/>
        </p:nvSpPr>
        <p:spPr>
          <a:xfrm>
            <a:off x="302197" y="3274142"/>
            <a:ext cx="6155222" cy="711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  <a:spcAft>
                <a:spcPts val="800"/>
              </a:spcAft>
            </a:pPr>
            <a:r>
              <a:rPr lang="fa-IR" sz="1400" dirty="0" smtClean="0">
                <a:solidFill>
                  <a:prstClr val="black"/>
                </a:solidFill>
                <a:ea typeface="Calibri" panose="020F0502020204030204" pitchFamily="34" charset="0"/>
                <a:cs typeface="B Nazanin" panose="00000400000000000000" pitchFamily="2" charset="-78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fa-IR" sz="14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-5243" y="2826500"/>
            <a:ext cx="6858163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500" dirty="0" smtClean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شرح مختصری از فعالیت‌ها</a:t>
            </a:r>
            <a:endParaRPr lang="en-US" sz="2500" dirty="0">
              <a:solidFill>
                <a:schemeClr val="accent1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14" name="8-Point Star 13"/>
          <p:cNvSpPr/>
          <p:nvPr/>
        </p:nvSpPr>
        <p:spPr>
          <a:xfrm>
            <a:off x="76201" y="8640099"/>
            <a:ext cx="723900" cy="640425"/>
          </a:xfrm>
          <a:prstGeom prst="star8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11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7825" y="799905"/>
            <a:ext cx="525930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b="1" dirty="0">
                <a:cs typeface="B Mitra" panose="00000400000000000000" pitchFamily="2" charset="-78"/>
              </a:rPr>
              <a:t>گزارش عملکـــرد در حوزه فعالیت آموزشی</a:t>
            </a:r>
            <a:endParaRPr lang="fa-IR" sz="16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sz="1600" b="1" dirty="0">
                <a:cs typeface="B Mitra" panose="00000400000000000000" pitchFamily="2" charset="-78"/>
              </a:rPr>
              <a:t>انجمن علمی دانشجویی </a:t>
            </a:r>
            <a:r>
              <a:rPr lang="fa-IR" sz="16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............</a:t>
            </a:r>
            <a:endParaRPr lang="fa-IR" sz="16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sz="1400" b="1" dirty="0">
                <a:solidFill>
                  <a:srgbClr val="FF0000"/>
                </a:solidFill>
                <a:cs typeface="B Mitra" panose="00000400000000000000" pitchFamily="2" charset="-78"/>
              </a:rPr>
              <a:t>سیزدهمین جشنواره دانشگاهی حرکت</a:t>
            </a:r>
          </a:p>
          <a:p>
            <a:pPr algn="ctr" rtl="1"/>
            <a:endParaRPr lang="fa-IR" sz="17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01" y="8381267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32" y="-81580"/>
            <a:ext cx="6858000" cy="1227804"/>
          </a:xfrm>
          <a:prstGeom prst="rect">
            <a:avLst/>
          </a:prstGeom>
        </p:spPr>
      </p:pic>
      <p:sp>
        <p:nvSpPr>
          <p:cNvPr id="19" name="Shape 786"/>
          <p:cNvSpPr>
            <a:spLocks noGrp="1"/>
          </p:cNvSpPr>
          <p:nvPr>
            <p:ph type="pic" idx="3"/>
          </p:nvPr>
        </p:nvSpPr>
        <p:spPr>
          <a:xfrm>
            <a:off x="521632" y="18063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grpSp>
        <p:nvGrpSpPr>
          <p:cNvPr id="74" name="Group 73"/>
          <p:cNvGrpSpPr/>
          <p:nvPr/>
        </p:nvGrpSpPr>
        <p:grpSpPr>
          <a:xfrm>
            <a:off x="505732" y="3647873"/>
            <a:ext cx="2850782" cy="1215000"/>
            <a:chOff x="301733" y="3050906"/>
            <a:chExt cx="2762099" cy="1127619"/>
          </a:xfrm>
        </p:grpSpPr>
        <p:grpSp>
          <p:nvGrpSpPr>
            <p:cNvPr id="75" name="Group 74"/>
            <p:cNvGrpSpPr/>
            <p:nvPr/>
          </p:nvGrpSpPr>
          <p:grpSpPr>
            <a:xfrm>
              <a:off x="301733" y="3050906"/>
              <a:ext cx="2762099" cy="1127619"/>
              <a:chOff x="962074" y="3130380"/>
              <a:chExt cx="3264305" cy="1360526"/>
            </a:xfrm>
          </p:grpSpPr>
          <p:sp>
            <p:nvSpPr>
              <p:cNvPr id="77" name="Content Placeholder 2"/>
              <p:cNvSpPr txBox="1">
                <a:spLocks noChangeAspect="1"/>
              </p:cNvSpPr>
              <p:nvPr/>
            </p:nvSpPr>
            <p:spPr>
              <a:xfrm>
                <a:off x="2471376" y="3284623"/>
                <a:ext cx="1755003" cy="349655"/>
              </a:xfrm>
              <a:prstGeom prst="roundRect">
                <a:avLst/>
              </a:prstGeom>
              <a:solidFill>
                <a:schemeClr val="accent5"/>
              </a:solidFill>
            </p:spPr>
            <p:txBody>
              <a:bodyPr vert="horz" lIns="121920" tIns="60960" rIns="121920" bIns="6096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 rtl="1">
                  <a:buNone/>
                </a:pPr>
                <a:r>
                  <a:rPr lang="fa-IR" dirty="0" smtClean="0">
                    <a:solidFill>
                      <a:schemeClr val="bg1"/>
                    </a:solidFill>
                    <a:cs typeface="B Titr" panose="00000700000000000000" pitchFamily="2" charset="-78"/>
                  </a:rPr>
                  <a:t>نام مدرس</a:t>
                </a:r>
                <a:endParaRPr lang="en-US" dirty="0">
                  <a:solidFill>
                    <a:schemeClr val="bg1"/>
                  </a:solidFill>
                  <a:cs typeface="B Titr" panose="00000700000000000000" pitchFamily="2" charset="-78"/>
                </a:endParaRPr>
              </a:p>
            </p:txBody>
          </p:sp>
          <p:grpSp>
            <p:nvGrpSpPr>
              <p:cNvPr id="78" name="Group 77"/>
              <p:cNvGrpSpPr/>
              <p:nvPr/>
            </p:nvGrpSpPr>
            <p:grpSpPr>
              <a:xfrm>
                <a:off x="962074" y="3130380"/>
                <a:ext cx="1360526" cy="1360526"/>
                <a:chOff x="637919" y="2492091"/>
                <a:chExt cx="1776646" cy="1776646"/>
              </a:xfrm>
            </p:grpSpPr>
            <p:sp>
              <p:nvSpPr>
                <p:cNvPr id="79" name="Shape 662"/>
                <p:cNvSpPr/>
                <p:nvPr/>
              </p:nvSpPr>
              <p:spPr>
                <a:xfrm>
                  <a:off x="732589" y="2588810"/>
                  <a:ext cx="1594006" cy="15940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 cap="flat">
                  <a:solidFill>
                    <a:schemeClr val="accent5"/>
                  </a:solidFill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Light"/>
                    </a:defRPr>
                  </a:pPr>
                  <a:endParaRPr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637919" y="2492091"/>
                  <a:ext cx="1776646" cy="1776646"/>
                </a:xfrm>
                <a:prstGeom prst="ellipse">
                  <a:avLst/>
                </a:prstGeom>
                <a:noFill/>
                <a:ln w="38100">
                  <a:solidFill>
                    <a:schemeClr val="accent5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6" name="TextBox 75"/>
            <p:cNvSpPr txBox="1"/>
            <p:nvPr/>
          </p:nvSpPr>
          <p:spPr>
            <a:xfrm>
              <a:off x="1565192" y="3591569"/>
              <a:ext cx="1408845" cy="428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200" b="1" dirty="0" smtClean="0">
                  <a:cs typeface="B Zar" panose="00000400000000000000" pitchFamily="2" charset="-78"/>
                </a:rPr>
                <a:t>عضو هیئت علمی یا...؟</a:t>
              </a:r>
            </a:p>
            <a:p>
              <a:pPr algn="r" rtl="1"/>
              <a:endParaRPr lang="en-US" sz="1200" b="1" dirty="0">
                <a:cs typeface="B Zar" panose="00000400000000000000" pitchFamily="2" charset="-78"/>
              </a:endParaRPr>
            </a:p>
          </p:txBody>
        </p:sp>
      </p:grpSp>
      <p:sp>
        <p:nvSpPr>
          <p:cNvPr id="82" name="Rectangle 81"/>
          <p:cNvSpPr/>
          <p:nvPr/>
        </p:nvSpPr>
        <p:spPr>
          <a:xfrm>
            <a:off x="0" y="1666245"/>
            <a:ext cx="6878893" cy="8558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fa-IR" sz="2400" b="1" dirty="0" smtClean="0">
                <a:cs typeface="B Mitra" panose="00000400000000000000" pitchFamily="2" charset="-78"/>
              </a:rPr>
              <a:t>عنوان کارگاه یا کلاس آموزشی</a:t>
            </a:r>
            <a:endParaRPr lang="en-US" sz="2400" b="1" dirty="0">
              <a:cs typeface="B Mitra" panose="00000400000000000000" pitchFamily="2" charset="-78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0" y="2558977"/>
            <a:ext cx="6878893" cy="670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3510208" y="3660718"/>
            <a:ext cx="2884051" cy="2283970"/>
            <a:chOff x="3049543" y="2763089"/>
            <a:chExt cx="3982476" cy="4735440"/>
          </a:xfrm>
        </p:grpSpPr>
        <p:sp>
          <p:nvSpPr>
            <p:cNvPr id="86" name="Rounded Rectangle 85"/>
            <p:cNvSpPr/>
            <p:nvPr/>
          </p:nvSpPr>
          <p:spPr>
            <a:xfrm>
              <a:off x="3072931" y="3095903"/>
              <a:ext cx="3676437" cy="4402626"/>
            </a:xfrm>
            <a:prstGeom prst="roundRect">
              <a:avLst>
                <a:gd name="adj" fmla="val 5551"/>
              </a:avLst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3049543" y="3692585"/>
              <a:ext cx="3558894" cy="10848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rtl="1"/>
              <a:endParaRPr lang="fa-IR" sz="1400" dirty="0" smtClean="0">
                <a:cs typeface="B Lotus" panose="00000400000000000000" pitchFamily="2" charset="-78"/>
              </a:endParaRPr>
            </a:p>
            <a:p>
              <a:pPr lvl="0" algn="r" rtl="1"/>
              <a:r>
                <a:rPr lang="fa-IR" sz="1400" dirty="0" smtClean="0">
                  <a:cs typeface="B Lotus" panose="00000400000000000000" pitchFamily="2" charset="-78"/>
                </a:rPr>
                <a:t>عنوان کارگاه</a:t>
              </a:r>
              <a:endParaRPr lang="en-US" sz="1400" dirty="0">
                <a:cs typeface="B Lotus" panose="00000400000000000000" pitchFamily="2" charset="-78"/>
              </a:endParaRPr>
            </a:p>
          </p:txBody>
        </p:sp>
        <p:sp>
          <p:nvSpPr>
            <p:cNvPr id="88" name="Sev02"/>
            <p:cNvSpPr/>
            <p:nvPr/>
          </p:nvSpPr>
          <p:spPr>
            <a:xfrm>
              <a:off x="5013782" y="2763089"/>
              <a:ext cx="2018237" cy="561294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1600" dirty="0" smtClean="0">
                  <a:solidFill>
                    <a:schemeClr val="bg1"/>
                  </a:solidFill>
                  <a:latin typeface="FontAwesome" pitchFamily="2" charset="0"/>
                  <a:cs typeface="B Yekan" panose="00000400000000000000" pitchFamily="2" charset="-78"/>
                </a:rPr>
                <a:t>سرفصل کارگاه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6134994" y="2694606"/>
            <a:ext cx="344843" cy="333858"/>
            <a:chOff x="2339973" y="3200401"/>
            <a:chExt cx="249238" cy="241299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90" name="Rectangle 18"/>
            <p:cNvSpPr>
              <a:spLocks noChangeArrowheads="1"/>
            </p:cNvSpPr>
            <p:nvPr/>
          </p:nvSpPr>
          <p:spPr bwMode="auto">
            <a:xfrm>
              <a:off x="2428875" y="3297238"/>
              <a:ext cx="28575" cy="254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/>
            </a:p>
          </p:txBody>
        </p:sp>
        <p:sp>
          <p:nvSpPr>
            <p:cNvPr id="91" name="Rectangle 19"/>
            <p:cNvSpPr>
              <a:spLocks noChangeArrowheads="1"/>
            </p:cNvSpPr>
            <p:nvPr/>
          </p:nvSpPr>
          <p:spPr bwMode="auto">
            <a:xfrm>
              <a:off x="2473325" y="3297238"/>
              <a:ext cx="28575" cy="254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/>
            </a:p>
          </p:txBody>
        </p:sp>
        <p:sp>
          <p:nvSpPr>
            <p:cNvPr id="92" name="Rectangle 20"/>
            <p:cNvSpPr>
              <a:spLocks noChangeArrowheads="1"/>
            </p:cNvSpPr>
            <p:nvPr/>
          </p:nvSpPr>
          <p:spPr bwMode="auto">
            <a:xfrm>
              <a:off x="2516188" y="3297238"/>
              <a:ext cx="28575" cy="254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/>
            </a:p>
          </p:txBody>
        </p:sp>
        <p:sp>
          <p:nvSpPr>
            <p:cNvPr id="93" name="Rectangle 21"/>
            <p:cNvSpPr>
              <a:spLocks noChangeArrowheads="1"/>
            </p:cNvSpPr>
            <p:nvPr/>
          </p:nvSpPr>
          <p:spPr bwMode="auto">
            <a:xfrm>
              <a:off x="2428875" y="3338513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/>
            </a:p>
          </p:txBody>
        </p:sp>
        <p:sp>
          <p:nvSpPr>
            <p:cNvPr id="94" name="Rectangle 22"/>
            <p:cNvSpPr>
              <a:spLocks noChangeArrowheads="1"/>
            </p:cNvSpPr>
            <p:nvPr/>
          </p:nvSpPr>
          <p:spPr bwMode="auto">
            <a:xfrm>
              <a:off x="2473325" y="3338513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/>
            </a:p>
          </p:txBody>
        </p:sp>
        <p:sp>
          <p:nvSpPr>
            <p:cNvPr id="95" name="Rectangle 23"/>
            <p:cNvSpPr>
              <a:spLocks noChangeArrowheads="1"/>
            </p:cNvSpPr>
            <p:nvPr/>
          </p:nvSpPr>
          <p:spPr bwMode="auto">
            <a:xfrm>
              <a:off x="2516188" y="3338513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/>
            </a:p>
          </p:txBody>
        </p:sp>
        <p:sp>
          <p:nvSpPr>
            <p:cNvPr id="96" name="Rectangle 24"/>
            <p:cNvSpPr>
              <a:spLocks noChangeArrowheads="1"/>
            </p:cNvSpPr>
            <p:nvPr/>
          </p:nvSpPr>
          <p:spPr bwMode="auto">
            <a:xfrm>
              <a:off x="2428875" y="3378201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/>
            </a:p>
          </p:txBody>
        </p:sp>
        <p:sp>
          <p:nvSpPr>
            <p:cNvPr id="97" name="Rectangle 25"/>
            <p:cNvSpPr>
              <a:spLocks noChangeArrowheads="1"/>
            </p:cNvSpPr>
            <p:nvPr/>
          </p:nvSpPr>
          <p:spPr bwMode="auto">
            <a:xfrm>
              <a:off x="2386013" y="3338513"/>
              <a:ext cx="25400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/>
            </a:p>
          </p:txBody>
        </p:sp>
        <p:sp>
          <p:nvSpPr>
            <p:cNvPr id="98" name="Rectangle 26"/>
            <p:cNvSpPr>
              <a:spLocks noChangeArrowheads="1"/>
            </p:cNvSpPr>
            <p:nvPr/>
          </p:nvSpPr>
          <p:spPr bwMode="auto">
            <a:xfrm>
              <a:off x="2386013" y="3378201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/>
            </a:p>
          </p:txBody>
        </p:sp>
        <p:sp>
          <p:nvSpPr>
            <p:cNvPr id="99" name="Rectangle 27"/>
            <p:cNvSpPr>
              <a:spLocks noChangeArrowheads="1"/>
            </p:cNvSpPr>
            <p:nvPr/>
          </p:nvSpPr>
          <p:spPr bwMode="auto">
            <a:xfrm>
              <a:off x="2473325" y="3378201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/>
            </a:p>
          </p:txBody>
        </p:sp>
        <p:sp>
          <p:nvSpPr>
            <p:cNvPr id="100" name="Rectangle 28"/>
            <p:cNvSpPr>
              <a:spLocks noChangeArrowheads="1"/>
            </p:cNvSpPr>
            <p:nvPr/>
          </p:nvSpPr>
          <p:spPr bwMode="auto">
            <a:xfrm>
              <a:off x="2516188" y="3378201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/>
            </a:p>
          </p:txBody>
        </p:sp>
        <p:sp>
          <p:nvSpPr>
            <p:cNvPr id="101" name="Freeform 29"/>
            <p:cNvSpPr>
              <a:spLocks noEditPoints="1"/>
            </p:cNvSpPr>
            <p:nvPr/>
          </p:nvSpPr>
          <p:spPr bwMode="auto">
            <a:xfrm>
              <a:off x="2339973" y="3217862"/>
              <a:ext cx="249238" cy="223838"/>
            </a:xfrm>
            <a:custGeom>
              <a:avLst/>
              <a:gdLst>
                <a:gd name="T0" fmla="*/ 157 w 157"/>
                <a:gd name="T1" fmla="*/ 0 h 141"/>
                <a:gd name="T2" fmla="*/ 135 w 157"/>
                <a:gd name="T3" fmla="*/ 0 h 141"/>
                <a:gd name="T4" fmla="*/ 135 w 157"/>
                <a:gd name="T5" fmla="*/ 15 h 141"/>
                <a:gd name="T6" fmla="*/ 114 w 157"/>
                <a:gd name="T7" fmla="*/ 15 h 141"/>
                <a:gd name="T8" fmla="*/ 114 w 157"/>
                <a:gd name="T9" fmla="*/ 0 h 141"/>
                <a:gd name="T10" fmla="*/ 47 w 157"/>
                <a:gd name="T11" fmla="*/ 0 h 141"/>
                <a:gd name="T12" fmla="*/ 47 w 157"/>
                <a:gd name="T13" fmla="*/ 15 h 141"/>
                <a:gd name="T14" fmla="*/ 25 w 157"/>
                <a:gd name="T15" fmla="*/ 15 h 141"/>
                <a:gd name="T16" fmla="*/ 25 w 157"/>
                <a:gd name="T17" fmla="*/ 0 h 141"/>
                <a:gd name="T18" fmla="*/ 0 w 157"/>
                <a:gd name="T19" fmla="*/ 0 h 141"/>
                <a:gd name="T20" fmla="*/ 0 w 157"/>
                <a:gd name="T21" fmla="*/ 141 h 141"/>
                <a:gd name="T22" fmla="*/ 12 w 157"/>
                <a:gd name="T23" fmla="*/ 141 h 141"/>
                <a:gd name="T24" fmla="*/ 146 w 157"/>
                <a:gd name="T25" fmla="*/ 141 h 141"/>
                <a:gd name="T26" fmla="*/ 157 w 157"/>
                <a:gd name="T27" fmla="*/ 141 h 141"/>
                <a:gd name="T28" fmla="*/ 157 w 157"/>
                <a:gd name="T29" fmla="*/ 0 h 141"/>
                <a:gd name="T30" fmla="*/ 146 w 157"/>
                <a:gd name="T31" fmla="*/ 129 h 141"/>
                <a:gd name="T32" fmla="*/ 12 w 157"/>
                <a:gd name="T33" fmla="*/ 129 h 141"/>
                <a:gd name="T34" fmla="*/ 12 w 157"/>
                <a:gd name="T35" fmla="*/ 40 h 141"/>
                <a:gd name="T36" fmla="*/ 146 w 157"/>
                <a:gd name="T37" fmla="*/ 40 h 141"/>
                <a:gd name="T38" fmla="*/ 146 w 157"/>
                <a:gd name="T39" fmla="*/ 12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7" h="141">
                  <a:moveTo>
                    <a:pt x="157" y="0"/>
                  </a:moveTo>
                  <a:lnTo>
                    <a:pt x="135" y="0"/>
                  </a:lnTo>
                  <a:lnTo>
                    <a:pt x="135" y="15"/>
                  </a:lnTo>
                  <a:lnTo>
                    <a:pt x="114" y="15"/>
                  </a:lnTo>
                  <a:lnTo>
                    <a:pt x="114" y="0"/>
                  </a:lnTo>
                  <a:lnTo>
                    <a:pt x="47" y="0"/>
                  </a:lnTo>
                  <a:lnTo>
                    <a:pt x="47" y="15"/>
                  </a:lnTo>
                  <a:lnTo>
                    <a:pt x="25" y="15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12" y="141"/>
                  </a:lnTo>
                  <a:lnTo>
                    <a:pt x="146" y="141"/>
                  </a:lnTo>
                  <a:lnTo>
                    <a:pt x="157" y="141"/>
                  </a:lnTo>
                  <a:lnTo>
                    <a:pt x="157" y="0"/>
                  </a:lnTo>
                  <a:close/>
                  <a:moveTo>
                    <a:pt x="146" y="129"/>
                  </a:moveTo>
                  <a:lnTo>
                    <a:pt x="12" y="129"/>
                  </a:lnTo>
                  <a:lnTo>
                    <a:pt x="12" y="40"/>
                  </a:lnTo>
                  <a:lnTo>
                    <a:pt x="146" y="40"/>
                  </a:lnTo>
                  <a:lnTo>
                    <a:pt x="146" y="1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/>
            </a:p>
          </p:txBody>
        </p:sp>
        <p:sp>
          <p:nvSpPr>
            <p:cNvPr id="102" name="Rectangle 30"/>
            <p:cNvSpPr>
              <a:spLocks noChangeArrowheads="1"/>
            </p:cNvSpPr>
            <p:nvPr/>
          </p:nvSpPr>
          <p:spPr bwMode="auto">
            <a:xfrm>
              <a:off x="2387600" y="3200401"/>
              <a:ext cx="20638" cy="349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/>
            </a:p>
          </p:txBody>
        </p:sp>
        <p:sp>
          <p:nvSpPr>
            <p:cNvPr id="103" name="Rectangle 31"/>
            <p:cNvSpPr>
              <a:spLocks noChangeArrowheads="1"/>
            </p:cNvSpPr>
            <p:nvPr/>
          </p:nvSpPr>
          <p:spPr bwMode="auto">
            <a:xfrm>
              <a:off x="2525713" y="3200401"/>
              <a:ext cx="23813" cy="349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/>
            </a:p>
          </p:txBody>
        </p:sp>
      </p:grpSp>
      <p:sp>
        <p:nvSpPr>
          <p:cNvPr id="104" name="AutoShape 32"/>
          <p:cNvSpPr>
            <a:spLocks/>
          </p:cNvSpPr>
          <p:nvPr/>
        </p:nvSpPr>
        <p:spPr bwMode="auto">
          <a:xfrm>
            <a:off x="4235947" y="2694606"/>
            <a:ext cx="411108" cy="339504"/>
          </a:xfrm>
          <a:custGeom>
            <a:avLst/>
            <a:gdLst>
              <a:gd name="T0" fmla="*/ 15660 w 21600"/>
              <a:gd name="T1" fmla="*/ 16668 h 21148"/>
              <a:gd name="T2" fmla="*/ 11880 w 21600"/>
              <a:gd name="T3" fmla="*/ 12668 h 21148"/>
              <a:gd name="T4" fmla="*/ 11880 w 21600"/>
              <a:gd name="T5" fmla="*/ 10428 h 21148"/>
              <a:gd name="T6" fmla="*/ 13365 w 21600"/>
              <a:gd name="T7" fmla="*/ 12508 h 21148"/>
              <a:gd name="T8" fmla="*/ 15390 w 21600"/>
              <a:gd name="T9" fmla="*/ 11388 h 21148"/>
              <a:gd name="T10" fmla="*/ 16470 w 21600"/>
              <a:gd name="T11" fmla="*/ 11228 h 21148"/>
              <a:gd name="T12" fmla="*/ 17820 w 21600"/>
              <a:gd name="T13" fmla="*/ 9948 h 21148"/>
              <a:gd name="T14" fmla="*/ 21600 w 21600"/>
              <a:gd name="T15" fmla="*/ 14428 h 21148"/>
              <a:gd name="T16" fmla="*/ 18765 w 21600"/>
              <a:gd name="T17" fmla="*/ 4828 h 21148"/>
              <a:gd name="T18" fmla="*/ 18630 w 21600"/>
              <a:gd name="T19" fmla="*/ 2588 h 21148"/>
              <a:gd name="T20" fmla="*/ 15660 w 21600"/>
              <a:gd name="T21" fmla="*/ 28 h 21148"/>
              <a:gd name="T22" fmla="*/ 12690 w 21600"/>
              <a:gd name="T23" fmla="*/ 4828 h 21148"/>
              <a:gd name="T24" fmla="*/ 12285 w 21600"/>
              <a:gd name="T25" fmla="*/ 5308 h 21148"/>
              <a:gd name="T26" fmla="*/ 13230 w 21600"/>
              <a:gd name="T27" fmla="*/ 6748 h 21148"/>
              <a:gd name="T28" fmla="*/ 13635 w 21600"/>
              <a:gd name="T29" fmla="*/ 8188 h 21148"/>
              <a:gd name="T30" fmla="*/ 13635 w 21600"/>
              <a:gd name="T31" fmla="*/ 8188 h 21148"/>
              <a:gd name="T32" fmla="*/ 13770 w 21600"/>
              <a:gd name="T33" fmla="*/ 8348 h 21148"/>
              <a:gd name="T34" fmla="*/ 13770 w 21600"/>
              <a:gd name="T35" fmla="*/ 8668 h 21148"/>
              <a:gd name="T36" fmla="*/ 15660 w 21600"/>
              <a:gd name="T37" fmla="*/ 11068 h 21148"/>
              <a:gd name="T38" fmla="*/ 17415 w 21600"/>
              <a:gd name="T39" fmla="*/ 8668 h 21148"/>
              <a:gd name="T40" fmla="*/ 17550 w 21600"/>
              <a:gd name="T41" fmla="*/ 8188 h 21148"/>
              <a:gd name="T42" fmla="*/ 17955 w 21600"/>
              <a:gd name="T43" fmla="*/ 6748 h 21148"/>
              <a:gd name="T44" fmla="*/ 18900 w 21600"/>
              <a:gd name="T45" fmla="*/ 5308 h 21148"/>
              <a:gd name="T46" fmla="*/ 16335 w 21600"/>
              <a:gd name="T47" fmla="*/ 14268 h 21148"/>
              <a:gd name="T48" fmla="*/ 16335 w 21600"/>
              <a:gd name="T49" fmla="*/ 14268 h 21148"/>
              <a:gd name="T50" fmla="*/ 16335 w 21600"/>
              <a:gd name="T51" fmla="*/ 14268 h 21148"/>
              <a:gd name="T52" fmla="*/ 16335 w 21600"/>
              <a:gd name="T53" fmla="*/ 14268 h 21148"/>
              <a:gd name="T54" fmla="*/ 16335 w 21600"/>
              <a:gd name="T55" fmla="*/ 14268 h 21148"/>
              <a:gd name="T56" fmla="*/ 9855 w 21600"/>
              <a:gd name="T57" fmla="*/ 13148 h 21148"/>
              <a:gd name="T58" fmla="*/ 8100 w 21600"/>
              <a:gd name="T59" fmla="*/ 14748 h 21148"/>
              <a:gd name="T60" fmla="*/ 7020 w 21600"/>
              <a:gd name="T61" fmla="*/ 14908 h 21148"/>
              <a:gd name="T62" fmla="*/ 4455 w 21600"/>
              <a:gd name="T63" fmla="*/ 16188 h 21148"/>
              <a:gd name="T64" fmla="*/ 2700 w 21600"/>
              <a:gd name="T65" fmla="*/ 13788 h 21148"/>
              <a:gd name="T66" fmla="*/ 7155 w 21600"/>
              <a:gd name="T67" fmla="*/ 21148 h 21148"/>
              <a:gd name="T68" fmla="*/ 11610 w 21600"/>
              <a:gd name="T69" fmla="*/ 13788 h 21148"/>
              <a:gd name="T70" fmla="*/ 10935 w 21600"/>
              <a:gd name="T71" fmla="*/ 7228 h 21148"/>
              <a:gd name="T72" fmla="*/ 10665 w 21600"/>
              <a:gd name="T73" fmla="*/ 4348 h 21148"/>
              <a:gd name="T74" fmla="*/ 7155 w 21600"/>
              <a:gd name="T75" fmla="*/ 1308 h 21148"/>
              <a:gd name="T76" fmla="*/ 3645 w 21600"/>
              <a:gd name="T77" fmla="*/ 7068 h 21148"/>
              <a:gd name="T78" fmla="*/ 3240 w 21600"/>
              <a:gd name="T79" fmla="*/ 7708 h 21148"/>
              <a:gd name="T80" fmla="*/ 4320 w 21600"/>
              <a:gd name="T81" fmla="*/ 9468 h 21148"/>
              <a:gd name="T82" fmla="*/ 4725 w 21600"/>
              <a:gd name="T83" fmla="*/ 11068 h 21148"/>
              <a:gd name="T84" fmla="*/ 4860 w 21600"/>
              <a:gd name="T85" fmla="*/ 11228 h 21148"/>
              <a:gd name="T86" fmla="*/ 4860 w 21600"/>
              <a:gd name="T87" fmla="*/ 11228 h 21148"/>
              <a:gd name="T88" fmla="*/ 4995 w 21600"/>
              <a:gd name="T89" fmla="*/ 11708 h 21148"/>
              <a:gd name="T90" fmla="*/ 7155 w 21600"/>
              <a:gd name="T91" fmla="*/ 14588 h 21148"/>
              <a:gd name="T92" fmla="*/ 9315 w 21600"/>
              <a:gd name="T93" fmla="*/ 11708 h 21148"/>
              <a:gd name="T94" fmla="*/ 9450 w 21600"/>
              <a:gd name="T95" fmla="*/ 11228 h 21148"/>
              <a:gd name="T96" fmla="*/ 9990 w 21600"/>
              <a:gd name="T97" fmla="*/ 9468 h 21148"/>
              <a:gd name="T98" fmla="*/ 11070 w 21600"/>
              <a:gd name="T99" fmla="*/ 7708 h 21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600" h="21148">
                <a:moveTo>
                  <a:pt x="21600" y="14428"/>
                </a:moveTo>
                <a:cubicBezTo>
                  <a:pt x="21600" y="16188"/>
                  <a:pt x="17280" y="16668"/>
                  <a:pt x="15660" y="16668"/>
                </a:cubicBezTo>
                <a:cubicBezTo>
                  <a:pt x="15390" y="16668"/>
                  <a:pt x="15255" y="16668"/>
                  <a:pt x="15120" y="16668"/>
                </a:cubicBezTo>
                <a:cubicBezTo>
                  <a:pt x="14580" y="14748"/>
                  <a:pt x="13365" y="12988"/>
                  <a:pt x="11880" y="12668"/>
                </a:cubicBezTo>
                <a:cubicBezTo>
                  <a:pt x="11205" y="12508"/>
                  <a:pt x="10665" y="12188"/>
                  <a:pt x="10260" y="11868"/>
                </a:cubicBezTo>
                <a:cubicBezTo>
                  <a:pt x="10665" y="11228"/>
                  <a:pt x="11205" y="10588"/>
                  <a:pt x="11880" y="10428"/>
                </a:cubicBezTo>
                <a:cubicBezTo>
                  <a:pt x="12015" y="10428"/>
                  <a:pt x="12690" y="10268"/>
                  <a:pt x="13365" y="9948"/>
                </a:cubicBezTo>
                <a:cubicBezTo>
                  <a:pt x="13365" y="12508"/>
                  <a:pt x="13365" y="12508"/>
                  <a:pt x="13365" y="12508"/>
                </a:cubicBezTo>
                <a:cubicBezTo>
                  <a:pt x="13500" y="12188"/>
                  <a:pt x="14175" y="11068"/>
                  <a:pt x="14715" y="11228"/>
                </a:cubicBezTo>
                <a:cubicBezTo>
                  <a:pt x="14985" y="11228"/>
                  <a:pt x="15120" y="11388"/>
                  <a:pt x="15390" y="11388"/>
                </a:cubicBezTo>
                <a:cubicBezTo>
                  <a:pt x="15660" y="11388"/>
                  <a:pt x="15660" y="11388"/>
                  <a:pt x="15660" y="11388"/>
                </a:cubicBezTo>
                <a:cubicBezTo>
                  <a:pt x="16065" y="11388"/>
                  <a:pt x="16200" y="11228"/>
                  <a:pt x="16470" y="11228"/>
                </a:cubicBezTo>
                <a:cubicBezTo>
                  <a:pt x="16875" y="11068"/>
                  <a:pt x="17685" y="12188"/>
                  <a:pt x="17820" y="12508"/>
                </a:cubicBezTo>
                <a:cubicBezTo>
                  <a:pt x="17820" y="9948"/>
                  <a:pt x="17820" y="9948"/>
                  <a:pt x="17820" y="9948"/>
                </a:cubicBezTo>
                <a:cubicBezTo>
                  <a:pt x="18495" y="10268"/>
                  <a:pt x="19170" y="10428"/>
                  <a:pt x="19305" y="10428"/>
                </a:cubicBezTo>
                <a:cubicBezTo>
                  <a:pt x="20655" y="10748"/>
                  <a:pt x="21600" y="12828"/>
                  <a:pt x="21600" y="14428"/>
                </a:cubicBezTo>
                <a:close/>
                <a:moveTo>
                  <a:pt x="18900" y="5308"/>
                </a:moveTo>
                <a:cubicBezTo>
                  <a:pt x="18900" y="4988"/>
                  <a:pt x="18765" y="4988"/>
                  <a:pt x="18765" y="4828"/>
                </a:cubicBezTo>
                <a:cubicBezTo>
                  <a:pt x="18630" y="4828"/>
                  <a:pt x="18630" y="4828"/>
                  <a:pt x="18495" y="4828"/>
                </a:cubicBezTo>
                <a:cubicBezTo>
                  <a:pt x="18765" y="4028"/>
                  <a:pt x="18765" y="3228"/>
                  <a:pt x="18630" y="2588"/>
                </a:cubicBezTo>
                <a:cubicBezTo>
                  <a:pt x="18225" y="1148"/>
                  <a:pt x="17550" y="508"/>
                  <a:pt x="17010" y="188"/>
                </a:cubicBezTo>
                <a:cubicBezTo>
                  <a:pt x="16605" y="28"/>
                  <a:pt x="15660" y="28"/>
                  <a:pt x="15660" y="28"/>
                </a:cubicBezTo>
                <a:cubicBezTo>
                  <a:pt x="15660" y="28"/>
                  <a:pt x="13500" y="-452"/>
                  <a:pt x="12555" y="2588"/>
                </a:cubicBezTo>
                <a:cubicBezTo>
                  <a:pt x="12420" y="3228"/>
                  <a:pt x="12555" y="4028"/>
                  <a:pt x="12690" y="4828"/>
                </a:cubicBezTo>
                <a:cubicBezTo>
                  <a:pt x="12555" y="4828"/>
                  <a:pt x="12555" y="4828"/>
                  <a:pt x="12420" y="4828"/>
                </a:cubicBezTo>
                <a:cubicBezTo>
                  <a:pt x="12420" y="4988"/>
                  <a:pt x="12285" y="4988"/>
                  <a:pt x="12285" y="5308"/>
                </a:cubicBezTo>
                <a:cubicBezTo>
                  <a:pt x="12285" y="5628"/>
                  <a:pt x="12285" y="5948"/>
                  <a:pt x="12420" y="6268"/>
                </a:cubicBezTo>
                <a:cubicBezTo>
                  <a:pt x="12555" y="6748"/>
                  <a:pt x="12690" y="7068"/>
                  <a:pt x="13230" y="6748"/>
                </a:cubicBezTo>
                <a:cubicBezTo>
                  <a:pt x="13230" y="7708"/>
                  <a:pt x="13365" y="802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770" y="8348"/>
                </a:cubicBezTo>
                <a:cubicBezTo>
                  <a:pt x="13770" y="8348"/>
                  <a:pt x="13770" y="8348"/>
                  <a:pt x="13770" y="8348"/>
                </a:cubicBezTo>
                <a:cubicBezTo>
                  <a:pt x="13770" y="8508"/>
                  <a:pt x="13770" y="8668"/>
                  <a:pt x="13770" y="8668"/>
                </a:cubicBezTo>
                <a:cubicBezTo>
                  <a:pt x="13770" y="8988"/>
                  <a:pt x="13770" y="9308"/>
                  <a:pt x="13770" y="9468"/>
                </a:cubicBezTo>
                <a:cubicBezTo>
                  <a:pt x="13905" y="9628"/>
                  <a:pt x="14715" y="11068"/>
                  <a:pt x="15660" y="11068"/>
                </a:cubicBezTo>
                <a:cubicBezTo>
                  <a:pt x="16605" y="11068"/>
                  <a:pt x="17415" y="9628"/>
                  <a:pt x="17415" y="9468"/>
                </a:cubicBezTo>
                <a:cubicBezTo>
                  <a:pt x="17415" y="9148"/>
                  <a:pt x="17415" y="8988"/>
                  <a:pt x="17415" y="8668"/>
                </a:cubicBezTo>
                <a:cubicBezTo>
                  <a:pt x="17415" y="8668"/>
                  <a:pt x="17415" y="8508"/>
                  <a:pt x="17415" y="8348"/>
                </a:cubicBezTo>
                <a:cubicBezTo>
                  <a:pt x="17415" y="8348"/>
                  <a:pt x="17550" y="8348"/>
                  <a:pt x="17550" y="8188"/>
                </a:cubicBezTo>
                <a:cubicBezTo>
                  <a:pt x="17550" y="8188"/>
                  <a:pt x="17550" y="8188"/>
                  <a:pt x="17550" y="8188"/>
                </a:cubicBezTo>
                <a:cubicBezTo>
                  <a:pt x="17685" y="8028"/>
                  <a:pt x="17955" y="7708"/>
                  <a:pt x="17955" y="6748"/>
                </a:cubicBezTo>
                <a:cubicBezTo>
                  <a:pt x="18495" y="7068"/>
                  <a:pt x="18630" y="6748"/>
                  <a:pt x="18765" y="6268"/>
                </a:cubicBezTo>
                <a:cubicBezTo>
                  <a:pt x="18900" y="5948"/>
                  <a:pt x="18900" y="5628"/>
                  <a:pt x="18900" y="5308"/>
                </a:cubicBezTo>
                <a:close/>
                <a:moveTo>
                  <a:pt x="16335" y="14268"/>
                </a:move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lose/>
                <a:moveTo>
                  <a:pt x="16335" y="14268"/>
                </a:move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lose/>
                <a:moveTo>
                  <a:pt x="16335" y="14268"/>
                </a:move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lose/>
                <a:moveTo>
                  <a:pt x="11610" y="13788"/>
                </a:moveTo>
                <a:cubicBezTo>
                  <a:pt x="11475" y="13788"/>
                  <a:pt x="10530" y="13628"/>
                  <a:pt x="9855" y="13148"/>
                </a:cubicBezTo>
                <a:cubicBezTo>
                  <a:pt x="9855" y="16188"/>
                  <a:pt x="9855" y="16188"/>
                  <a:pt x="9855" y="16188"/>
                </a:cubicBezTo>
                <a:cubicBezTo>
                  <a:pt x="9585" y="15868"/>
                  <a:pt x="8775" y="14428"/>
                  <a:pt x="8100" y="14748"/>
                </a:cubicBezTo>
                <a:cubicBezTo>
                  <a:pt x="7830" y="14748"/>
                  <a:pt x="7695" y="14908"/>
                  <a:pt x="7290" y="14908"/>
                </a:cubicBezTo>
                <a:cubicBezTo>
                  <a:pt x="7020" y="14908"/>
                  <a:pt x="7020" y="14908"/>
                  <a:pt x="7020" y="14908"/>
                </a:cubicBezTo>
                <a:cubicBezTo>
                  <a:pt x="6615" y="14908"/>
                  <a:pt x="6480" y="14748"/>
                  <a:pt x="6210" y="14748"/>
                </a:cubicBezTo>
                <a:cubicBezTo>
                  <a:pt x="5535" y="14428"/>
                  <a:pt x="4725" y="15868"/>
                  <a:pt x="4455" y="16188"/>
                </a:cubicBezTo>
                <a:cubicBezTo>
                  <a:pt x="4455" y="13148"/>
                  <a:pt x="4455" y="13148"/>
                  <a:pt x="4455" y="13148"/>
                </a:cubicBezTo>
                <a:cubicBezTo>
                  <a:pt x="3780" y="13628"/>
                  <a:pt x="2835" y="13788"/>
                  <a:pt x="2700" y="13788"/>
                </a:cubicBezTo>
                <a:cubicBezTo>
                  <a:pt x="1080" y="14268"/>
                  <a:pt x="0" y="16668"/>
                  <a:pt x="0" y="18428"/>
                </a:cubicBezTo>
                <a:cubicBezTo>
                  <a:pt x="0" y="20508"/>
                  <a:pt x="5130" y="21148"/>
                  <a:pt x="7155" y="21148"/>
                </a:cubicBezTo>
                <a:cubicBezTo>
                  <a:pt x="9180" y="21148"/>
                  <a:pt x="14310" y="20508"/>
                  <a:pt x="14310" y="18428"/>
                </a:cubicBezTo>
                <a:cubicBezTo>
                  <a:pt x="14310" y="16668"/>
                  <a:pt x="13095" y="14268"/>
                  <a:pt x="11610" y="13788"/>
                </a:cubicBezTo>
                <a:close/>
                <a:moveTo>
                  <a:pt x="11070" y="7708"/>
                </a:moveTo>
                <a:cubicBezTo>
                  <a:pt x="11070" y="7388"/>
                  <a:pt x="10935" y="7228"/>
                  <a:pt x="10935" y="7228"/>
                </a:cubicBezTo>
                <a:cubicBezTo>
                  <a:pt x="10800" y="7068"/>
                  <a:pt x="10665" y="7068"/>
                  <a:pt x="10665" y="7068"/>
                </a:cubicBezTo>
                <a:cubicBezTo>
                  <a:pt x="10800" y="6108"/>
                  <a:pt x="10935" y="5308"/>
                  <a:pt x="10665" y="4348"/>
                </a:cubicBezTo>
                <a:cubicBezTo>
                  <a:pt x="10260" y="2908"/>
                  <a:pt x="9450" y="2108"/>
                  <a:pt x="8775" y="1628"/>
                </a:cubicBezTo>
                <a:cubicBezTo>
                  <a:pt x="8370" y="1468"/>
                  <a:pt x="7155" y="1308"/>
                  <a:pt x="7155" y="1308"/>
                </a:cubicBezTo>
                <a:cubicBezTo>
                  <a:pt x="7155" y="1308"/>
                  <a:pt x="4590" y="988"/>
                  <a:pt x="3645" y="4348"/>
                </a:cubicBezTo>
                <a:cubicBezTo>
                  <a:pt x="3375" y="5308"/>
                  <a:pt x="3510" y="6108"/>
                  <a:pt x="3645" y="7068"/>
                </a:cubicBezTo>
                <a:cubicBezTo>
                  <a:pt x="3645" y="7068"/>
                  <a:pt x="3510" y="7068"/>
                  <a:pt x="3510" y="7228"/>
                </a:cubicBezTo>
                <a:cubicBezTo>
                  <a:pt x="3375" y="7228"/>
                  <a:pt x="3240" y="7388"/>
                  <a:pt x="3240" y="7708"/>
                </a:cubicBezTo>
                <a:cubicBezTo>
                  <a:pt x="3240" y="8028"/>
                  <a:pt x="3240" y="8508"/>
                  <a:pt x="3375" y="8828"/>
                </a:cubicBezTo>
                <a:cubicBezTo>
                  <a:pt x="3510" y="9468"/>
                  <a:pt x="3780" y="9788"/>
                  <a:pt x="4320" y="9468"/>
                </a:cubicBezTo>
                <a:cubicBezTo>
                  <a:pt x="4320" y="10428"/>
                  <a:pt x="4590" y="10908"/>
                  <a:pt x="4725" y="11068"/>
                </a:cubicBezTo>
                <a:cubicBezTo>
                  <a:pt x="4725" y="11068"/>
                  <a:pt x="4725" y="11068"/>
                  <a:pt x="4725" y="11068"/>
                </a:cubicBezTo>
                <a:cubicBezTo>
                  <a:pt x="4725" y="11068"/>
                  <a:pt x="4725" y="11068"/>
                  <a:pt x="4725" y="11068"/>
                </a:cubicBezTo>
                <a:cubicBezTo>
                  <a:pt x="4860" y="11068"/>
                  <a:pt x="4860" y="11228"/>
                  <a:pt x="4860" y="11228"/>
                </a:cubicBezTo>
                <a:cubicBezTo>
                  <a:pt x="4860" y="11228"/>
                  <a:pt x="4860" y="11228"/>
                  <a:pt x="4860" y="11228"/>
                </a:cubicBezTo>
                <a:cubicBezTo>
                  <a:pt x="4860" y="11228"/>
                  <a:pt x="4860" y="11228"/>
                  <a:pt x="4860" y="11228"/>
                </a:cubicBezTo>
                <a:cubicBezTo>
                  <a:pt x="4995" y="11228"/>
                  <a:pt x="4995" y="11228"/>
                  <a:pt x="4995" y="11388"/>
                </a:cubicBezTo>
                <a:cubicBezTo>
                  <a:pt x="4995" y="11388"/>
                  <a:pt x="4995" y="11548"/>
                  <a:pt x="4995" y="11708"/>
                </a:cubicBezTo>
                <a:cubicBezTo>
                  <a:pt x="4995" y="12028"/>
                  <a:pt x="4995" y="12348"/>
                  <a:pt x="5130" y="12668"/>
                </a:cubicBezTo>
                <a:cubicBezTo>
                  <a:pt x="5130" y="12988"/>
                  <a:pt x="6075" y="14588"/>
                  <a:pt x="7155" y="14588"/>
                </a:cubicBezTo>
                <a:cubicBezTo>
                  <a:pt x="8235" y="14588"/>
                  <a:pt x="9315" y="12828"/>
                  <a:pt x="9315" y="12508"/>
                </a:cubicBezTo>
                <a:cubicBezTo>
                  <a:pt x="9315" y="12348"/>
                  <a:pt x="9315" y="12028"/>
                  <a:pt x="9315" y="11708"/>
                </a:cubicBezTo>
                <a:cubicBezTo>
                  <a:pt x="9315" y="11548"/>
                  <a:pt x="9315" y="11388"/>
                  <a:pt x="9315" y="11388"/>
                </a:cubicBezTo>
                <a:cubicBezTo>
                  <a:pt x="9315" y="11228"/>
                  <a:pt x="9450" y="11228"/>
                  <a:pt x="9450" y="11228"/>
                </a:cubicBezTo>
                <a:cubicBezTo>
                  <a:pt x="9450" y="11228"/>
                  <a:pt x="9450" y="11228"/>
                  <a:pt x="9450" y="11228"/>
                </a:cubicBezTo>
                <a:cubicBezTo>
                  <a:pt x="9720" y="11068"/>
                  <a:pt x="9990" y="10588"/>
                  <a:pt x="9990" y="9468"/>
                </a:cubicBezTo>
                <a:cubicBezTo>
                  <a:pt x="10530" y="9788"/>
                  <a:pt x="10800" y="9468"/>
                  <a:pt x="10935" y="8828"/>
                </a:cubicBezTo>
                <a:cubicBezTo>
                  <a:pt x="11070" y="8508"/>
                  <a:pt x="11070" y="8028"/>
                  <a:pt x="11070" y="7708"/>
                </a:cubicBezTo>
                <a:close/>
                <a:moveTo>
                  <a:pt x="11070" y="7708"/>
                </a:moveTo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just" rtl="1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3839994" y="2738906"/>
            <a:ext cx="229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400" b="1" dirty="0">
                <a:cs typeface="B Mitra" panose="00000400000000000000" pitchFamily="2" charset="-78"/>
              </a:rPr>
              <a:t>تاریخ </a:t>
            </a:r>
            <a:r>
              <a:rPr lang="fa-IR" sz="1400" b="1" dirty="0" smtClean="0">
                <a:cs typeface="B Mitra" panose="00000400000000000000" pitchFamily="2" charset="-78"/>
              </a:rPr>
              <a:t>برگزاری: </a:t>
            </a:r>
            <a:endParaRPr lang="en-US" sz="1400" b="1" dirty="0">
              <a:cs typeface="B Mitra" panose="00000400000000000000" pitchFamily="2" charset="-78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435946" y="2740936"/>
            <a:ext cx="180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400" b="1" dirty="0">
                <a:cs typeface="B Mitra" panose="00000400000000000000" pitchFamily="2" charset="-78"/>
              </a:rPr>
              <a:t>تعداد </a:t>
            </a:r>
            <a:r>
              <a:rPr lang="fa-IR" sz="1400" b="1" dirty="0" smtClean="0">
                <a:cs typeface="B Mitra" panose="00000400000000000000" pitchFamily="2" charset="-78"/>
              </a:rPr>
              <a:t>مخاطبان: </a:t>
            </a:r>
            <a:endParaRPr lang="en-US" sz="1400" b="1" dirty="0">
              <a:cs typeface="B Mitra" panose="00000400000000000000" pitchFamily="2" charset="-78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-178067" y="2692226"/>
            <a:ext cx="1547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400" b="1" dirty="0">
                <a:cs typeface="B Mitra" panose="00000400000000000000" pitchFamily="2" charset="-78"/>
              </a:rPr>
              <a:t>وسعت</a:t>
            </a:r>
            <a:r>
              <a:rPr lang="fa-IR" sz="1400" b="1" dirty="0" smtClean="0">
                <a:cs typeface="B Mitra" panose="00000400000000000000" pitchFamily="2" charset="-78"/>
              </a:rPr>
              <a:t>: </a:t>
            </a:r>
            <a:endParaRPr lang="en-US" sz="1400" b="1" dirty="0">
              <a:cs typeface="B Mitra" panose="00000400000000000000" pitchFamily="2" charset="-78"/>
            </a:endParaRPr>
          </a:p>
        </p:txBody>
      </p:sp>
      <p:pic>
        <p:nvPicPr>
          <p:cNvPr id="109" name="Picture 108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331" y="2704626"/>
            <a:ext cx="366109" cy="366109"/>
          </a:xfrm>
          <a:prstGeom prst="rect">
            <a:avLst/>
          </a:prstGeom>
        </p:spPr>
      </p:pic>
      <p:grpSp>
        <p:nvGrpSpPr>
          <p:cNvPr id="111" name="Group 110"/>
          <p:cNvGrpSpPr/>
          <p:nvPr/>
        </p:nvGrpSpPr>
        <p:grpSpPr>
          <a:xfrm>
            <a:off x="505732" y="5292768"/>
            <a:ext cx="2562588" cy="686770"/>
            <a:chOff x="3072930" y="2699274"/>
            <a:chExt cx="3959088" cy="2113444"/>
          </a:xfrm>
        </p:grpSpPr>
        <p:sp>
          <p:nvSpPr>
            <p:cNvPr id="112" name="Rounded Rectangle 111"/>
            <p:cNvSpPr/>
            <p:nvPr/>
          </p:nvSpPr>
          <p:spPr>
            <a:xfrm>
              <a:off x="3072930" y="3095910"/>
              <a:ext cx="3676437" cy="1716808"/>
            </a:xfrm>
            <a:prstGeom prst="roundRect">
              <a:avLst>
                <a:gd name="adj" fmla="val 5551"/>
              </a:avLst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207891" y="3379477"/>
              <a:ext cx="3387299" cy="1325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rtl="1"/>
              <a:r>
                <a:rPr lang="fa-IR" sz="1050" b="1" dirty="0">
                  <a:cs typeface="B Lotus" panose="00000400000000000000" pitchFamily="2" charset="-78"/>
                </a:rPr>
                <a:t>دانشجویان دانشگاه علامه </a:t>
              </a:r>
              <a:r>
                <a:rPr lang="fa-IR" sz="1050" b="1" dirty="0" smtClean="0">
                  <a:cs typeface="B Lotus" panose="00000400000000000000" pitchFamily="2" charset="-78"/>
                </a:rPr>
                <a:t>طباطبائی:   سایردانشجویان: </a:t>
              </a:r>
              <a:endParaRPr lang="en-US" sz="1050" b="1" dirty="0">
                <a:cs typeface="B Lotus" panose="00000400000000000000" pitchFamily="2" charset="-78"/>
              </a:endParaRPr>
            </a:p>
          </p:txBody>
        </p:sp>
        <p:sp>
          <p:nvSpPr>
            <p:cNvPr id="114" name="Sev02"/>
            <p:cNvSpPr/>
            <p:nvPr/>
          </p:nvSpPr>
          <p:spPr>
            <a:xfrm>
              <a:off x="5289242" y="2699274"/>
              <a:ext cx="1742776" cy="731274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1600" dirty="0" smtClean="0">
                  <a:solidFill>
                    <a:schemeClr val="bg1"/>
                  </a:solidFill>
                  <a:latin typeface="FontAwesome" pitchFamily="2" charset="0"/>
                  <a:cs typeface="B Yekan" panose="00000400000000000000" pitchFamily="2" charset="-78"/>
                </a:rPr>
                <a:t>هزینه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3336408" y="6238830"/>
            <a:ext cx="3060000" cy="1129071"/>
            <a:chOff x="3072930" y="2805443"/>
            <a:chExt cx="3959088" cy="1839314"/>
          </a:xfrm>
        </p:grpSpPr>
        <p:sp>
          <p:nvSpPr>
            <p:cNvPr id="116" name="Rounded Rectangle 115"/>
            <p:cNvSpPr/>
            <p:nvPr/>
          </p:nvSpPr>
          <p:spPr>
            <a:xfrm>
              <a:off x="3072930" y="3095906"/>
              <a:ext cx="3676438" cy="1548851"/>
            </a:xfrm>
            <a:prstGeom prst="roundRect">
              <a:avLst>
                <a:gd name="adj" fmla="val 5551"/>
              </a:avLst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3089915" y="3379477"/>
              <a:ext cx="3676867" cy="4512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rtl="1"/>
              <a:r>
                <a:rPr lang="fa-IR" sz="1200" dirty="0" smtClean="0">
                  <a:cs typeface="B Lotus" panose="00000400000000000000" pitchFamily="2" charset="-78"/>
                </a:rPr>
                <a:t>لیست حامیان برگزار کنده کارگاه</a:t>
              </a:r>
              <a:endParaRPr lang="en-US" sz="1200" dirty="0">
                <a:cs typeface="B Lotus" panose="00000400000000000000" pitchFamily="2" charset="-78"/>
              </a:endParaRPr>
            </a:p>
          </p:txBody>
        </p:sp>
        <p:sp>
          <p:nvSpPr>
            <p:cNvPr id="118" name="Sev02"/>
            <p:cNvSpPr/>
            <p:nvPr/>
          </p:nvSpPr>
          <p:spPr>
            <a:xfrm>
              <a:off x="5289242" y="2805443"/>
              <a:ext cx="1742776" cy="518937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1600" dirty="0" smtClean="0">
                  <a:solidFill>
                    <a:schemeClr val="bg1"/>
                  </a:solidFill>
                  <a:latin typeface="FontAwesome" pitchFamily="2" charset="0"/>
                  <a:cs typeface="B Yekan" panose="00000400000000000000" pitchFamily="2" charset="-78"/>
                </a:rPr>
                <a:t>حامیان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05732" y="6233193"/>
            <a:ext cx="2562588" cy="1124742"/>
            <a:chOff x="3072930" y="2624331"/>
            <a:chExt cx="4017309" cy="4163767"/>
          </a:xfrm>
        </p:grpSpPr>
        <p:sp>
          <p:nvSpPr>
            <p:cNvPr id="120" name="Rounded Rectangle 119"/>
            <p:cNvSpPr/>
            <p:nvPr/>
          </p:nvSpPr>
          <p:spPr>
            <a:xfrm>
              <a:off x="3072930" y="3167666"/>
              <a:ext cx="3676437" cy="3620432"/>
            </a:xfrm>
            <a:prstGeom prst="roundRect">
              <a:avLst>
                <a:gd name="adj" fmla="val 5551"/>
              </a:avLst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3207890" y="4006719"/>
              <a:ext cx="3558894" cy="21648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rtl="1"/>
              <a:r>
                <a:rPr lang="fa-IR" sz="1200" dirty="0" smtClean="0">
                  <a:cs typeface="B Lotus" panose="00000400000000000000" pitchFamily="2" charset="-78"/>
                </a:rPr>
                <a:t>درصورت موجود نام همکاران</a:t>
              </a:r>
            </a:p>
            <a:p>
              <a:pPr lvl="0" algn="r" rtl="1"/>
              <a:endParaRPr lang="en-US" sz="2000" dirty="0">
                <a:cs typeface="B Lotus" panose="00000400000000000000" pitchFamily="2" charset="-78"/>
              </a:endParaRPr>
            </a:p>
          </p:txBody>
        </p:sp>
        <p:sp>
          <p:nvSpPr>
            <p:cNvPr id="122" name="Sev02"/>
            <p:cNvSpPr/>
            <p:nvPr/>
          </p:nvSpPr>
          <p:spPr>
            <a:xfrm>
              <a:off x="5285361" y="2624331"/>
              <a:ext cx="1804878" cy="1086673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1600" dirty="0" smtClean="0">
                  <a:solidFill>
                    <a:schemeClr val="bg1"/>
                  </a:solidFill>
                  <a:latin typeface="FontAwesome" pitchFamily="2" charset="0"/>
                  <a:cs typeface="B Yekan" panose="00000400000000000000" pitchFamily="2" charset="-78"/>
                </a:rPr>
                <a:t>همکاران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05732" y="7620204"/>
            <a:ext cx="5752266" cy="855464"/>
            <a:chOff x="505732" y="6395711"/>
            <a:chExt cx="5752266" cy="855464"/>
          </a:xfrm>
        </p:grpSpPr>
        <p:sp>
          <p:nvSpPr>
            <p:cNvPr id="124" name="Rounded Rectangle 123"/>
            <p:cNvSpPr/>
            <p:nvPr/>
          </p:nvSpPr>
          <p:spPr>
            <a:xfrm>
              <a:off x="505732" y="6489262"/>
              <a:ext cx="5683835" cy="761913"/>
            </a:xfrm>
            <a:prstGeom prst="roundRect">
              <a:avLst>
                <a:gd name="adj" fmla="val 5551"/>
              </a:avLst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Sev02"/>
            <p:cNvSpPr/>
            <p:nvPr/>
          </p:nvSpPr>
          <p:spPr>
            <a:xfrm>
              <a:off x="4910997" y="6395711"/>
              <a:ext cx="1347001" cy="318552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1400" dirty="0" smtClean="0">
                  <a:solidFill>
                    <a:schemeClr val="bg1"/>
                  </a:solidFill>
                  <a:latin typeface="FontAwesome" pitchFamily="2" charset="0"/>
                  <a:cs typeface="B Yekan" panose="00000400000000000000" pitchFamily="2" charset="-78"/>
                </a:rPr>
                <a:t>همکاران اجرایی</a:t>
              </a: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505732" y="6477663"/>
              <a:ext cx="5514068" cy="3558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rtl="1">
                <a:lnSpc>
                  <a:spcPct val="107000"/>
                </a:lnSpc>
                <a:spcAft>
                  <a:spcPts val="800"/>
                </a:spcAft>
              </a:pPr>
              <a:r>
                <a:rPr lang="fa-IR" sz="1600" dirty="0" smtClean="0"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                       تیم اجرایی دانشجوی با ذکر نام های دانشجویان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7" name="Rectangle 126"/>
          <p:cNvSpPr/>
          <p:nvPr/>
        </p:nvSpPr>
        <p:spPr>
          <a:xfrm>
            <a:off x="0" y="3174152"/>
            <a:ext cx="6878893" cy="670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630053" y="9006652"/>
            <a:ext cx="4357441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530771" y="2749626"/>
            <a:ext cx="99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400" dirty="0">
                <a:cs typeface="B Mitra" panose="00000400000000000000" pitchFamily="2" charset="-78"/>
              </a:rPr>
              <a:t> </a:t>
            </a:r>
            <a:r>
              <a:rPr lang="fa-IR" sz="1400" b="1" dirty="0" smtClean="0">
                <a:cs typeface="B Mitra" panose="00000400000000000000" pitchFamily="2" charset="-78"/>
              </a:rPr>
              <a:t>چند ساعته:</a:t>
            </a:r>
            <a:endParaRPr lang="en-US" sz="1400" b="1" dirty="0">
              <a:cs typeface="B Mitra" panose="00000400000000000000" pitchFamily="2" charset="-78"/>
            </a:endParaRPr>
          </a:p>
        </p:txBody>
      </p:sp>
      <p:sp>
        <p:nvSpPr>
          <p:cNvPr id="63" name="8-Point Star 62"/>
          <p:cNvSpPr/>
          <p:nvPr/>
        </p:nvSpPr>
        <p:spPr>
          <a:xfrm>
            <a:off x="0" y="8807740"/>
            <a:ext cx="630053" cy="457200"/>
          </a:xfrm>
          <a:prstGeom prst="star8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12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77825" y="799905"/>
            <a:ext cx="525930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b="1" dirty="0">
                <a:cs typeface="B Mitra" panose="00000400000000000000" pitchFamily="2" charset="-78"/>
              </a:rPr>
              <a:t>گزارش </a:t>
            </a:r>
            <a:r>
              <a:rPr lang="fa-IR" sz="1600" b="1" dirty="0" smtClean="0">
                <a:cs typeface="B Mitra" panose="00000400000000000000" pitchFamily="2" charset="-78"/>
              </a:rPr>
              <a:t>عملکـــرد در حوزه فعالیت آموزشی</a:t>
            </a:r>
            <a:endParaRPr lang="fa-IR" sz="16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sz="1600" b="1" dirty="0">
                <a:cs typeface="B Mitra" panose="00000400000000000000" pitchFamily="2" charset="-78"/>
              </a:rPr>
              <a:t>انجمن </a:t>
            </a:r>
            <a:r>
              <a:rPr lang="fa-IR" sz="1600" b="1" dirty="0" smtClean="0">
                <a:cs typeface="B Mitra" panose="00000400000000000000" pitchFamily="2" charset="-78"/>
              </a:rPr>
              <a:t>علمی </a:t>
            </a:r>
            <a:r>
              <a:rPr lang="fa-IR" sz="1600" b="1" dirty="0">
                <a:cs typeface="B Mitra" panose="00000400000000000000" pitchFamily="2" charset="-78"/>
              </a:rPr>
              <a:t>دانشجویی </a:t>
            </a:r>
            <a:r>
              <a:rPr lang="fa-IR" sz="16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.............</a:t>
            </a:r>
          </a:p>
          <a:p>
            <a:pPr algn="ctr" rtl="1"/>
            <a:r>
              <a:rPr lang="fa-IR" sz="14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سیزدهمین </a:t>
            </a:r>
            <a:r>
              <a:rPr lang="fa-IR" sz="1400" b="1" dirty="0">
                <a:solidFill>
                  <a:srgbClr val="FF0000"/>
                </a:solidFill>
                <a:cs typeface="B Mitra" panose="00000400000000000000" pitchFamily="2" charset="-78"/>
              </a:rPr>
              <a:t>جشنواره دانشگاهی حرکت</a:t>
            </a:r>
          </a:p>
          <a:p>
            <a:pPr algn="ctr" rtl="1"/>
            <a:endParaRPr lang="fa-IR" sz="17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693" y="8535136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24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4" grpId="0" animBg="1"/>
      <p:bldP spid="127" grpId="0" animBg="1"/>
      <p:bldP spid="1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92" y="-51100"/>
            <a:ext cx="6858000" cy="1227804"/>
          </a:xfrm>
          <a:prstGeom prst="rect">
            <a:avLst/>
          </a:prstGeom>
        </p:spPr>
      </p:pic>
      <p:sp>
        <p:nvSpPr>
          <p:cNvPr id="19" name="Shape 786"/>
          <p:cNvSpPr>
            <a:spLocks noGrp="1"/>
          </p:cNvSpPr>
          <p:nvPr>
            <p:ph type="pic" idx="3"/>
          </p:nvPr>
        </p:nvSpPr>
        <p:spPr>
          <a:xfrm>
            <a:off x="460672" y="16539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82" name="Rectangle 81"/>
          <p:cNvSpPr/>
          <p:nvPr/>
        </p:nvSpPr>
        <p:spPr>
          <a:xfrm>
            <a:off x="0" y="1544302"/>
            <a:ext cx="6878893" cy="5375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fa-IR" sz="2400" b="1" dirty="0" smtClean="0">
                <a:cs typeface="B Mitra" panose="00000400000000000000" pitchFamily="2" charset="-78"/>
              </a:rPr>
              <a:t>عنوان کارگاه یا کلاس آموزشی</a:t>
            </a:r>
            <a:endParaRPr lang="en-US" sz="2400" b="1" dirty="0">
              <a:cs typeface="B Mitra" panose="00000400000000000000" pitchFamily="2" charset="-78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0" y="2152647"/>
            <a:ext cx="6878893" cy="647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129" name="Rounded Rectangle 128"/>
          <p:cNvSpPr/>
          <p:nvPr/>
        </p:nvSpPr>
        <p:spPr>
          <a:xfrm>
            <a:off x="505732" y="2509520"/>
            <a:ext cx="5813766" cy="6038904"/>
          </a:xfrm>
          <a:prstGeom prst="roundRect">
            <a:avLst>
              <a:gd name="adj" fmla="val 5551"/>
            </a:avLst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Sev02"/>
          <p:cNvSpPr/>
          <p:nvPr/>
        </p:nvSpPr>
        <p:spPr>
          <a:xfrm>
            <a:off x="2501913" y="2356932"/>
            <a:ext cx="1711398" cy="307875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solidFill>
                  <a:schemeClr val="bg1"/>
                </a:solidFill>
                <a:latin typeface="FontAwesome" pitchFamily="2" charset="0"/>
                <a:cs typeface="B Yekan" panose="00000400000000000000" pitchFamily="2" charset="-78"/>
              </a:rPr>
              <a:t>شرح مختصرکارگاه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576851" y="2551162"/>
            <a:ext cx="5652593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sz="16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0053" y="9044657"/>
            <a:ext cx="429006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18" name="8-Point Star 17"/>
          <p:cNvSpPr/>
          <p:nvPr/>
        </p:nvSpPr>
        <p:spPr>
          <a:xfrm>
            <a:off x="114300" y="8807740"/>
            <a:ext cx="670560" cy="457200"/>
          </a:xfrm>
          <a:prstGeom prst="star8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13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0142" y="607646"/>
            <a:ext cx="525930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b="1" dirty="0">
                <a:cs typeface="B Mitra" panose="00000400000000000000" pitchFamily="2" charset="-78"/>
              </a:rPr>
              <a:t>گزارش عملکـــرد در حوزه فعالیت آموزشی</a:t>
            </a:r>
            <a:endParaRPr lang="fa-IR" sz="16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sz="1600" b="1" dirty="0">
                <a:cs typeface="B Mitra" panose="00000400000000000000" pitchFamily="2" charset="-78"/>
              </a:rPr>
              <a:t>انجمن علمی دانشجویی </a:t>
            </a:r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نام انجمن علمی</a:t>
            </a:r>
          </a:p>
          <a:p>
            <a:pPr algn="ctr" rtl="1"/>
            <a:r>
              <a:rPr lang="fa-IR" sz="1400" b="1" dirty="0">
                <a:solidFill>
                  <a:srgbClr val="FF0000"/>
                </a:solidFill>
                <a:cs typeface="B Mitra" panose="00000400000000000000" pitchFamily="2" charset="-78"/>
              </a:rPr>
              <a:t>سیزدهمین جشنواره دانشگاهی حرکت</a:t>
            </a:r>
          </a:p>
          <a:p>
            <a:pPr algn="ctr" rtl="1"/>
            <a:endParaRPr lang="fa-IR" sz="17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586" y="8511332"/>
            <a:ext cx="1978665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37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4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92" y="-112060"/>
            <a:ext cx="6858000" cy="1227804"/>
          </a:xfrm>
          <a:prstGeom prst="rect">
            <a:avLst/>
          </a:prstGeom>
        </p:spPr>
      </p:pic>
      <p:sp>
        <p:nvSpPr>
          <p:cNvPr id="82" name="Rectangle 81"/>
          <p:cNvSpPr/>
          <p:nvPr/>
        </p:nvSpPr>
        <p:spPr>
          <a:xfrm>
            <a:off x="0" y="1468101"/>
            <a:ext cx="6878893" cy="55615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fa-IR" sz="2400" b="1" dirty="0" smtClean="0">
                <a:cs typeface="B Mitra" panose="00000400000000000000" pitchFamily="2" charset="-78"/>
              </a:rPr>
              <a:t>عنوان کارگاه یا کلاس آموزشی</a:t>
            </a:r>
            <a:endParaRPr lang="en-US" sz="2400" b="1" dirty="0">
              <a:cs typeface="B Mitra" panose="00000400000000000000" pitchFamily="2" charset="-78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0" y="2076447"/>
            <a:ext cx="6878893" cy="670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-163" y="2143461"/>
            <a:ext cx="6879056" cy="58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fa-IR" sz="2500" dirty="0" smtClean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گزارش تصویری</a:t>
            </a:r>
            <a:endParaRPr lang="en-US" sz="2500" dirty="0" smtClean="0">
              <a:solidFill>
                <a:schemeClr val="accent1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19" name="Picture Placeholder 18"/>
          <p:cNvSpPr>
            <a:spLocks noGrp="1"/>
          </p:cNvSpPr>
          <p:nvPr>
            <p:ph type="pic" idx="2"/>
          </p:nvPr>
        </p:nvSpPr>
        <p:spPr>
          <a:xfrm>
            <a:off x="3148605" y="2758940"/>
            <a:ext cx="3252768" cy="3595123"/>
          </a:xfrm>
        </p:spPr>
      </p:sp>
      <p:sp>
        <p:nvSpPr>
          <p:cNvPr id="21" name="Picture Placeholder 20"/>
          <p:cNvSpPr>
            <a:spLocks noGrp="1"/>
          </p:cNvSpPr>
          <p:nvPr>
            <p:ph type="pic" idx="3"/>
          </p:nvPr>
        </p:nvSpPr>
        <p:spPr>
          <a:xfrm>
            <a:off x="578644" y="2758940"/>
            <a:ext cx="2530316" cy="1872492"/>
          </a:xfrm>
        </p:spPr>
      </p:sp>
      <p:sp>
        <p:nvSpPr>
          <p:cNvPr id="22" name="Picture Placeholder 21"/>
          <p:cNvSpPr>
            <a:spLocks noGrp="1"/>
          </p:cNvSpPr>
          <p:nvPr>
            <p:ph type="pic" idx="4"/>
          </p:nvPr>
        </p:nvSpPr>
        <p:spPr>
          <a:xfrm>
            <a:off x="578644" y="4676594"/>
            <a:ext cx="2530316" cy="1678570"/>
          </a:xfrm>
        </p:spPr>
      </p:sp>
      <p:sp>
        <p:nvSpPr>
          <p:cNvPr id="23" name="Picture Placeholder 22"/>
          <p:cNvSpPr>
            <a:spLocks noGrp="1"/>
          </p:cNvSpPr>
          <p:nvPr>
            <p:ph type="pic" idx="5"/>
          </p:nvPr>
        </p:nvSpPr>
        <p:spPr>
          <a:xfrm>
            <a:off x="578643" y="6435515"/>
            <a:ext cx="1971515" cy="1992206"/>
          </a:xfrm>
        </p:spPr>
      </p:sp>
      <p:sp>
        <p:nvSpPr>
          <p:cNvPr id="24" name="Picture Placeholder 23"/>
          <p:cNvSpPr>
            <a:spLocks noGrp="1"/>
          </p:cNvSpPr>
          <p:nvPr>
            <p:ph type="pic" idx="6"/>
          </p:nvPr>
        </p:nvSpPr>
        <p:spPr>
          <a:xfrm>
            <a:off x="2600961" y="6435515"/>
            <a:ext cx="1752600" cy="1992206"/>
          </a:xfrm>
        </p:spPr>
      </p:sp>
      <p:sp>
        <p:nvSpPr>
          <p:cNvPr id="25" name="Picture Placeholder 24"/>
          <p:cNvSpPr>
            <a:spLocks noGrp="1"/>
          </p:cNvSpPr>
          <p:nvPr>
            <p:ph type="pic" idx="7"/>
          </p:nvPr>
        </p:nvSpPr>
        <p:spPr>
          <a:xfrm>
            <a:off x="4409440" y="6435515"/>
            <a:ext cx="1991933" cy="1992206"/>
          </a:xfrm>
        </p:spPr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31" y="124777"/>
            <a:ext cx="646232" cy="725487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630053" y="9197247"/>
            <a:ext cx="400061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30" name="8-Point Star 29"/>
          <p:cNvSpPr/>
          <p:nvPr/>
        </p:nvSpPr>
        <p:spPr>
          <a:xfrm>
            <a:off x="0" y="8991506"/>
            <a:ext cx="714377" cy="457200"/>
          </a:xfrm>
          <a:prstGeom prst="star8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16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0196" y="622920"/>
            <a:ext cx="525930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b="1" dirty="0">
                <a:cs typeface="B Mitra" panose="00000400000000000000" pitchFamily="2" charset="-78"/>
              </a:rPr>
              <a:t>گزارش عملکـــرد در حوزه فعالیت آموزشی</a:t>
            </a:r>
            <a:endParaRPr lang="fa-IR" sz="16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sz="1600" b="1" dirty="0">
                <a:cs typeface="B Mitra" panose="00000400000000000000" pitchFamily="2" charset="-78"/>
              </a:rPr>
              <a:t>انجمن علمی دانشجویی </a:t>
            </a:r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نام انجمن علمی</a:t>
            </a:r>
          </a:p>
          <a:p>
            <a:pPr algn="ctr" rtl="1"/>
            <a:r>
              <a:rPr lang="fa-IR" sz="1400" b="1" dirty="0">
                <a:solidFill>
                  <a:srgbClr val="FF0000"/>
                </a:solidFill>
                <a:cs typeface="B Mitra" panose="00000400000000000000" pitchFamily="2" charset="-78"/>
              </a:rPr>
              <a:t>سیزدهمین جشنواره دانشگاهی حرکت</a:t>
            </a:r>
          </a:p>
          <a:p>
            <a:pPr algn="ctr" rtl="1"/>
            <a:endParaRPr lang="fa-IR" sz="17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989" y="8530889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10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4" grpId="0" animBg="1"/>
      <p:bldP spid="15" grpId="0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 rot="1662355">
            <a:off x="4296966" y="7314701"/>
            <a:ext cx="2018627" cy="5790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1100" dirty="0" smtClean="0">
                <a:solidFill>
                  <a:schemeClr val="bg1"/>
                </a:solidFill>
                <a:cs typeface="B Sina" panose="00000700000000000000" pitchFamily="2" charset="-78"/>
              </a:rPr>
              <a:t>همایش</a:t>
            </a:r>
          </a:p>
          <a:p>
            <a:pPr algn="ctr" rtl="1">
              <a:lnSpc>
                <a:spcPct val="150000"/>
              </a:lnSpc>
            </a:pPr>
            <a:r>
              <a:rPr lang="fa-IR" sz="1100" dirty="0" smtClean="0">
                <a:solidFill>
                  <a:schemeClr val="bg1"/>
                </a:solidFill>
                <a:cs typeface="B Sina" panose="00000700000000000000" pitchFamily="2" charset="-78"/>
              </a:rPr>
              <a:t>عنوان همایش</a:t>
            </a:r>
            <a:endParaRPr lang="fa-IR" sz="1100" dirty="0">
              <a:solidFill>
                <a:schemeClr val="bg1"/>
              </a:solidFill>
              <a:cs typeface="B Sina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4688"/>
            <a:ext cx="6857999" cy="6416701"/>
          </a:xfrm>
          <a:prstGeom prst="rect">
            <a:avLst/>
          </a:prstGeom>
        </p:spPr>
      </p:pic>
      <p:sp>
        <p:nvSpPr>
          <p:cNvPr id="5" name="Shape 786"/>
          <p:cNvSpPr>
            <a:spLocks noGrp="1"/>
          </p:cNvSpPr>
          <p:nvPr>
            <p:ph type="pic" idx="3"/>
          </p:nvPr>
        </p:nvSpPr>
        <p:spPr>
          <a:xfrm>
            <a:off x="478806" y="28633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903" y="288301"/>
            <a:ext cx="908774" cy="8089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395" y="219879"/>
            <a:ext cx="790757" cy="8861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850" y="239154"/>
            <a:ext cx="1047031" cy="8877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2706" y="1272031"/>
            <a:ext cx="52593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b="1" dirty="0">
                <a:cs typeface="B Mitra" panose="00000400000000000000" pitchFamily="2" charset="-78"/>
              </a:rPr>
              <a:t>گزارش </a:t>
            </a:r>
            <a:r>
              <a:rPr lang="fa-IR" sz="2000" b="1" dirty="0" smtClean="0">
                <a:cs typeface="B Mitra" panose="00000400000000000000" pitchFamily="2" charset="-78"/>
              </a:rPr>
              <a:t>عملکـــرد</a:t>
            </a:r>
            <a:r>
              <a:rPr lang="fa-IR" sz="2000" b="1" dirty="0">
                <a:cs typeface="B Mitra" panose="00000400000000000000" pitchFamily="2" charset="-78"/>
              </a:rPr>
              <a:t> </a:t>
            </a:r>
            <a:r>
              <a:rPr lang="fa-IR" sz="2000" b="1" dirty="0" smtClean="0">
                <a:cs typeface="B Mitra" panose="00000400000000000000" pitchFamily="2" charset="-78"/>
              </a:rPr>
              <a:t>انجمن در حوزه </a:t>
            </a:r>
            <a:r>
              <a:rPr lang="fa-IR" sz="20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رویداد علمی</a:t>
            </a:r>
            <a:endParaRPr lang="fa-IR" sz="20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sz="2000" b="1" dirty="0">
                <a:cs typeface="B Mitra" panose="00000400000000000000" pitchFamily="2" charset="-78"/>
              </a:rPr>
              <a:t>انجمن </a:t>
            </a:r>
            <a:r>
              <a:rPr lang="fa-IR" sz="2000" b="1" dirty="0" smtClean="0">
                <a:cs typeface="B Mitra" panose="00000400000000000000" pitchFamily="2" charset="-78"/>
              </a:rPr>
              <a:t>علمی </a:t>
            </a:r>
            <a:r>
              <a:rPr lang="fa-IR" sz="2000" b="1" dirty="0">
                <a:cs typeface="B Mitra" panose="00000400000000000000" pitchFamily="2" charset="-78"/>
              </a:rPr>
              <a:t>دانشجویی </a:t>
            </a:r>
            <a:r>
              <a:rPr lang="fa-IR" sz="20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.............</a:t>
            </a:r>
          </a:p>
          <a:p>
            <a:pPr algn="ctr" rtl="1"/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سیزدهمین </a:t>
            </a:r>
            <a:r>
              <a:rPr lang="fa-IR" b="1" dirty="0" smtClean="0">
                <a:cs typeface="B Mitra" panose="00000400000000000000" pitchFamily="2" charset="-78"/>
              </a:rPr>
              <a:t>جشنواره </a:t>
            </a:r>
            <a:r>
              <a:rPr lang="fa-IR" b="1" dirty="0">
                <a:cs typeface="B Mitra" panose="00000400000000000000" pitchFamily="2" charset="-78"/>
              </a:rPr>
              <a:t>دانشگاهی حرکت</a:t>
            </a:r>
          </a:p>
          <a:p>
            <a:pPr algn="ctr" rtl="1"/>
            <a:endParaRPr lang="en-US" sz="2000" b="1" dirty="0" smtClean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07875" y="4103903"/>
            <a:ext cx="2484120" cy="13388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82563" indent="-182563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b="1" dirty="0" smtClean="0">
                <a:cs typeface="B Mitra" panose="00000400000000000000" pitchFamily="2" charset="-78"/>
              </a:rPr>
              <a:t>نام برنامه ...........</a:t>
            </a:r>
          </a:p>
          <a:p>
            <a:pPr marL="182563" indent="-182563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b="1" dirty="0">
                <a:cs typeface="B Mitra" panose="00000400000000000000" pitchFamily="2" charset="-78"/>
              </a:rPr>
              <a:t>نام برنامه </a:t>
            </a:r>
          </a:p>
          <a:p>
            <a:pPr marL="182563" indent="-182563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b="1" dirty="0">
                <a:cs typeface="B Mitra" panose="00000400000000000000" pitchFamily="2" charset="-78"/>
              </a:rPr>
              <a:t>نام برنامه </a:t>
            </a:r>
            <a:endParaRPr lang="fa-IR" b="1" dirty="0" smtClean="0">
              <a:cs typeface="B Mitra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0" y="6328224"/>
            <a:ext cx="2484120" cy="8887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92075" indent="-92075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b="1" dirty="0">
                <a:cs typeface="B Mitra" panose="00000400000000000000" pitchFamily="2" charset="-78"/>
              </a:rPr>
              <a:t>نام برنامه </a:t>
            </a:r>
          </a:p>
          <a:p>
            <a:pPr marL="92075" indent="-92075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b="1" dirty="0">
                <a:cs typeface="B Mitra" panose="00000400000000000000" pitchFamily="2" charset="-78"/>
              </a:rPr>
              <a:t>نام برنامه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949" y="8676134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6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835787"/>
            <a:ext cx="6858000" cy="6459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ctr" rtl="1">
              <a:lnSpc>
                <a:spcPct val="150000"/>
              </a:lnSpc>
            </a:pPr>
            <a:r>
              <a:rPr lang="fa-IR" sz="2400" b="1" dirty="0" smtClean="0">
                <a:cs typeface="B Mitra" panose="00000400000000000000" pitchFamily="2" charset="-78"/>
              </a:rPr>
              <a:t>فهرست</a:t>
            </a:r>
            <a:endParaRPr lang="en-US" sz="2400" dirty="0">
              <a:cs typeface="B Mitra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2510579"/>
            <a:ext cx="6858000" cy="6701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28398"/>
              </p:ext>
            </p:extLst>
          </p:nvPr>
        </p:nvGraphicFramePr>
        <p:xfrm>
          <a:off x="809837" y="3405248"/>
          <a:ext cx="5261510" cy="24970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17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4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418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effectLst/>
                          <a:cs typeface="B Lotus" panose="00000400000000000000" pitchFamily="2" charset="-78"/>
                        </a:rPr>
                        <a:t>1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rgbClr val="C00000"/>
                          </a:solidFill>
                          <a:effectLst/>
                          <a:cs typeface="B Lotus" panose="00000400000000000000" pitchFamily="2" charset="-78"/>
                        </a:rPr>
                        <a:t>ذکر عنوان مسابقه،</a:t>
                      </a:r>
                      <a:r>
                        <a:rPr lang="fa-IR" sz="1800" b="1" baseline="0" dirty="0" smtClean="0">
                          <a:solidFill>
                            <a:srgbClr val="C00000"/>
                          </a:solidFill>
                          <a:effectLst/>
                          <a:cs typeface="B Lotus" panose="00000400000000000000" pitchFamily="2" charset="-78"/>
                        </a:rPr>
                        <a:t> جشنواره، همایش، نشست</a:t>
                      </a:r>
                      <a:r>
                        <a:rPr lang="fa-IR" sz="1800" b="1" dirty="0" smtClean="0">
                          <a:solidFill>
                            <a:srgbClr val="C00000"/>
                          </a:solidFill>
                          <a:effectLst/>
                          <a:cs typeface="B Lotus" panose="00000400000000000000" pitchFamily="2" charset="-78"/>
                        </a:rPr>
                        <a:t>.....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418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cs typeface="B Lotus" panose="00000400000000000000" pitchFamily="2" charset="-78"/>
                        </a:rPr>
                        <a:t> </a:t>
                      </a:r>
                      <a:r>
                        <a:rPr lang="fa-IR" sz="2000" b="1" dirty="0" smtClean="0">
                          <a:effectLst/>
                          <a:cs typeface="B Lotus" panose="00000400000000000000" pitchFamily="2" charset="-78"/>
                        </a:rPr>
                        <a:t>2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rgbClr val="C00000"/>
                          </a:solidFill>
                          <a:effectLst/>
                          <a:cs typeface="B Lotus" panose="00000400000000000000" pitchFamily="2" charset="-78"/>
                        </a:rPr>
                        <a:t>ذکر عنوان مسابقه،</a:t>
                      </a:r>
                      <a:r>
                        <a:rPr lang="fa-IR" sz="1800" b="1" baseline="0" dirty="0" smtClean="0">
                          <a:solidFill>
                            <a:srgbClr val="C00000"/>
                          </a:solidFill>
                          <a:effectLst/>
                          <a:cs typeface="B Lotus" panose="00000400000000000000" pitchFamily="2" charset="-78"/>
                        </a:rPr>
                        <a:t> جشنواره، همایش، نشست</a:t>
                      </a:r>
                      <a:r>
                        <a:rPr lang="fa-IR" sz="1800" b="1" dirty="0" smtClean="0">
                          <a:solidFill>
                            <a:srgbClr val="C00000"/>
                          </a:solidFill>
                          <a:effectLst/>
                          <a:cs typeface="B Lotus" panose="00000400000000000000" pitchFamily="2" charset="-78"/>
                        </a:rPr>
                        <a:t>.....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418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cs typeface="B Lotus" panose="00000400000000000000" pitchFamily="2" charset="-78"/>
                        </a:rPr>
                        <a:t> </a:t>
                      </a:r>
                      <a:r>
                        <a:rPr lang="fa-IR" sz="2000" b="1" dirty="0" smtClean="0">
                          <a:effectLst/>
                          <a:cs typeface="B Lotus" panose="00000400000000000000" pitchFamily="2" charset="-78"/>
                        </a:rPr>
                        <a:t>3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rgbClr val="C00000"/>
                          </a:solidFill>
                          <a:effectLst/>
                          <a:cs typeface="B Lotus" panose="00000400000000000000" pitchFamily="2" charset="-78"/>
                        </a:rPr>
                        <a:t>ذکر عنوان مسابقه،</a:t>
                      </a:r>
                      <a:r>
                        <a:rPr lang="fa-IR" sz="1800" b="1" baseline="0" dirty="0" smtClean="0">
                          <a:solidFill>
                            <a:srgbClr val="C00000"/>
                          </a:solidFill>
                          <a:effectLst/>
                          <a:cs typeface="B Lotus" panose="00000400000000000000" pitchFamily="2" charset="-78"/>
                        </a:rPr>
                        <a:t> جشنواره، همایش، نشست</a:t>
                      </a:r>
                      <a:r>
                        <a:rPr lang="fa-IR" sz="1800" b="1" dirty="0" smtClean="0">
                          <a:solidFill>
                            <a:srgbClr val="C00000"/>
                          </a:solidFill>
                          <a:effectLst/>
                          <a:cs typeface="B Lotus" panose="00000400000000000000" pitchFamily="2" charset="-78"/>
                        </a:rPr>
                        <a:t>.....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418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cs typeface="B Lotus" panose="00000400000000000000" pitchFamily="2" charset="-78"/>
                        </a:rPr>
                        <a:t> </a:t>
                      </a:r>
                      <a:r>
                        <a:rPr lang="fa-IR" sz="2000" b="1" dirty="0" smtClean="0">
                          <a:effectLst/>
                          <a:cs typeface="B Lotus" panose="00000400000000000000" pitchFamily="2" charset="-78"/>
                        </a:rPr>
                        <a:t>5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rgbClr val="C00000"/>
                          </a:solidFill>
                          <a:effectLst/>
                          <a:cs typeface="B Lotus" panose="00000400000000000000" pitchFamily="2" charset="-78"/>
                        </a:rPr>
                        <a:t>ذکر عنوان مسابقه،</a:t>
                      </a:r>
                      <a:r>
                        <a:rPr lang="fa-IR" sz="1800" b="1" baseline="0" dirty="0" smtClean="0">
                          <a:solidFill>
                            <a:srgbClr val="C00000"/>
                          </a:solidFill>
                          <a:effectLst/>
                          <a:cs typeface="B Lotus" panose="00000400000000000000" pitchFamily="2" charset="-78"/>
                        </a:rPr>
                        <a:t> جشنواره، همایش، نشست</a:t>
                      </a:r>
                      <a:r>
                        <a:rPr lang="fa-IR" sz="1800" b="1" dirty="0" smtClean="0">
                          <a:solidFill>
                            <a:srgbClr val="C00000"/>
                          </a:solidFill>
                          <a:effectLst/>
                          <a:cs typeface="B Lotus" panose="00000400000000000000" pitchFamily="2" charset="-78"/>
                        </a:rPr>
                        <a:t>.....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418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cs typeface="B Lotus" panose="00000400000000000000" pitchFamily="2" charset="-78"/>
                        </a:rPr>
                        <a:t> </a:t>
                      </a:r>
                      <a:r>
                        <a:rPr lang="fa-IR" sz="2000" b="1" dirty="0" smtClean="0">
                          <a:effectLst/>
                          <a:cs typeface="B Lotus" panose="00000400000000000000" pitchFamily="2" charset="-78"/>
                        </a:rPr>
                        <a:t>22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rgbClr val="C00000"/>
                          </a:solidFill>
                          <a:effectLst/>
                          <a:cs typeface="B Lotus" panose="00000400000000000000" pitchFamily="2" charset="-78"/>
                        </a:rPr>
                        <a:t>ذکر عنوان مسابقه،</a:t>
                      </a:r>
                      <a:r>
                        <a:rPr lang="fa-IR" sz="1800" b="1" baseline="0" dirty="0" smtClean="0">
                          <a:solidFill>
                            <a:srgbClr val="C00000"/>
                          </a:solidFill>
                          <a:effectLst/>
                          <a:cs typeface="B Lotus" panose="00000400000000000000" pitchFamily="2" charset="-78"/>
                        </a:rPr>
                        <a:t> جشنواره، همایش، نشست</a:t>
                      </a:r>
                      <a:r>
                        <a:rPr lang="fa-IR" sz="1800" b="1" dirty="0" smtClean="0">
                          <a:solidFill>
                            <a:srgbClr val="C00000"/>
                          </a:solidFill>
                          <a:effectLst/>
                          <a:cs typeface="B Lotus" panose="00000400000000000000" pitchFamily="2" charset="-78"/>
                        </a:rPr>
                        <a:t>.....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Shape 786"/>
          <p:cNvSpPr>
            <a:spLocks noGrp="1"/>
          </p:cNvSpPr>
          <p:nvPr>
            <p:ph type="pic" idx="3"/>
          </p:nvPr>
        </p:nvSpPr>
        <p:spPr>
          <a:xfrm>
            <a:off x="250206" y="24061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103" y="105421"/>
            <a:ext cx="908774" cy="80897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315" y="82719"/>
            <a:ext cx="790757" cy="88614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50" y="193434"/>
            <a:ext cx="1047031" cy="88776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-16392" y="9197247"/>
            <a:ext cx="4647055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17" name="8-Point Star 16"/>
          <p:cNvSpPr/>
          <p:nvPr/>
        </p:nvSpPr>
        <p:spPr>
          <a:xfrm>
            <a:off x="172853" y="9005860"/>
            <a:ext cx="457200" cy="457200"/>
          </a:xfrm>
          <a:prstGeom prst="star8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1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4250" y="866778"/>
            <a:ext cx="525930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700" b="1" dirty="0">
                <a:cs typeface="B Mitra" panose="00000400000000000000" pitchFamily="2" charset="-78"/>
              </a:rPr>
              <a:t>گزارش </a:t>
            </a:r>
            <a:r>
              <a:rPr lang="fa-IR" sz="1700" b="1" dirty="0" smtClean="0">
                <a:cs typeface="B Mitra" panose="00000400000000000000" pitchFamily="2" charset="-78"/>
              </a:rPr>
              <a:t>عملکـــرد در حوزه رویداد علمی</a:t>
            </a:r>
            <a:endParaRPr lang="fa-IR" sz="17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sz="1700" b="1" dirty="0">
                <a:cs typeface="B Mitra" panose="00000400000000000000" pitchFamily="2" charset="-78"/>
              </a:rPr>
              <a:t>انجمن </a:t>
            </a:r>
            <a:r>
              <a:rPr lang="fa-IR" sz="1700" b="1" dirty="0" smtClean="0">
                <a:cs typeface="B Mitra" panose="00000400000000000000" pitchFamily="2" charset="-78"/>
              </a:rPr>
              <a:t>علمی دانشجویی </a:t>
            </a:r>
            <a:r>
              <a:rPr lang="fa-IR" sz="17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...............</a:t>
            </a:r>
          </a:p>
          <a:p>
            <a:pPr algn="ctr" rtl="1"/>
            <a:r>
              <a:rPr lang="fa-IR" sz="16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سیزدهمین </a:t>
            </a:r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جشنواره دانشگاهی حرکت</a:t>
            </a:r>
          </a:p>
          <a:p>
            <a:pPr algn="ctr" rtl="1"/>
            <a:endParaRPr lang="fa-IR" sz="17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663" y="8426816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80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6392" y="1988220"/>
            <a:ext cx="6858000" cy="9708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ctr" rtl="1"/>
            <a:r>
              <a:rPr lang="fa-IR" sz="2400" b="1" dirty="0" smtClean="0">
                <a:cs typeface="B Mitra" panose="00000400000000000000" pitchFamily="2" charset="-78"/>
              </a:rPr>
              <a:t>رویدادهای علمی</a:t>
            </a:r>
          </a:p>
          <a:p>
            <a:pPr marL="266700" algn="ctr" rtl="1"/>
            <a:r>
              <a:rPr lang="fa-IR" b="1" dirty="0" smtClean="0">
                <a:cs typeface="B Mitra" panose="00000400000000000000" pitchFamily="2" charset="-78"/>
              </a:rPr>
              <a:t>(همایش، سمینار، اردو، مسابقات و ...)</a:t>
            </a:r>
            <a:endParaRPr lang="en-US" sz="1600" dirty="0">
              <a:cs typeface="B Mitra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980076"/>
            <a:ext cx="6858000" cy="6701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15" name="Shape 786"/>
          <p:cNvSpPr>
            <a:spLocks noGrp="1"/>
          </p:cNvSpPr>
          <p:nvPr>
            <p:ph type="pic" idx="3"/>
          </p:nvPr>
        </p:nvSpPr>
        <p:spPr>
          <a:xfrm>
            <a:off x="460672" y="31779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12" name="Rectangle 11"/>
          <p:cNvSpPr/>
          <p:nvPr/>
        </p:nvSpPr>
        <p:spPr>
          <a:xfrm>
            <a:off x="346227" y="3822782"/>
            <a:ext cx="6155222" cy="711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  <a:spcAft>
                <a:spcPts val="800"/>
              </a:spcAft>
            </a:pPr>
            <a:r>
              <a:rPr lang="fa-IR" sz="1400" dirty="0" smtClean="0">
                <a:solidFill>
                  <a:prstClr val="black"/>
                </a:solidFill>
                <a:ea typeface="Calibri" panose="020F0502020204030204" pitchFamily="34" charset="0"/>
                <a:cs typeface="B Nazanin" panose="00000400000000000000" pitchFamily="2" charset="-78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fa-IR" sz="14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-5244" y="3302442"/>
            <a:ext cx="6858163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500" dirty="0" smtClean="0">
                <a:solidFill>
                  <a:srgbClr val="C00000"/>
                </a:solidFill>
                <a:cs typeface="B Titr" panose="00000700000000000000" pitchFamily="2" charset="-78"/>
              </a:rPr>
              <a:t>شرح مختصری از فعالیت‌ها</a:t>
            </a:r>
            <a:endParaRPr lang="en-US" sz="25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16392" y="9197247"/>
            <a:ext cx="4647055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18" name="8-Point Star 17"/>
          <p:cNvSpPr/>
          <p:nvPr/>
        </p:nvSpPr>
        <p:spPr>
          <a:xfrm>
            <a:off x="172853" y="9005860"/>
            <a:ext cx="457200" cy="457200"/>
          </a:xfrm>
          <a:prstGeom prst="star8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2</a:t>
            </a:r>
            <a:endParaRPr lang="fa-IR" b="1" dirty="0">
              <a:cs typeface="B Zar" panose="00000400000000000000" pitchFamily="2" charset="-78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143" y="181621"/>
            <a:ext cx="908774" cy="88776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93" y="181621"/>
            <a:ext cx="790757" cy="88776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387" y="212101"/>
            <a:ext cx="1109893" cy="9410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24310" y="1076638"/>
            <a:ext cx="525930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700" b="1" dirty="0">
                <a:cs typeface="B Mitra" panose="00000400000000000000" pitchFamily="2" charset="-78"/>
              </a:rPr>
              <a:t>گزارش </a:t>
            </a:r>
            <a:r>
              <a:rPr lang="fa-IR" sz="1700" b="1" dirty="0" smtClean="0">
                <a:cs typeface="B Mitra" panose="00000400000000000000" pitchFamily="2" charset="-78"/>
              </a:rPr>
              <a:t>عملکـــرد در حوزه رویداد علمی</a:t>
            </a:r>
            <a:endParaRPr lang="fa-IR" sz="17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sz="1700" b="1" dirty="0">
                <a:cs typeface="B Mitra" panose="00000400000000000000" pitchFamily="2" charset="-78"/>
              </a:rPr>
              <a:t>انجمن علمی- دانشجویی </a:t>
            </a:r>
            <a:r>
              <a:rPr lang="fa-IR" sz="17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............</a:t>
            </a:r>
          </a:p>
          <a:p>
            <a:pPr algn="ctr" rtl="1"/>
            <a:r>
              <a:rPr lang="fa-IR" sz="16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سیزدهمین </a:t>
            </a:r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جشنواره دانشگاهی حرکت</a:t>
            </a:r>
          </a:p>
          <a:p>
            <a:pPr algn="ctr" rtl="1"/>
            <a:endParaRPr lang="fa-IR" sz="17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663" y="8426816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9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0" y="2070629"/>
            <a:ext cx="6852817" cy="54982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2000" b="1" dirty="0" smtClean="0">
                <a:solidFill>
                  <a:prstClr val="white"/>
                </a:solidFill>
                <a:cs typeface="B Mitra" panose="00000400000000000000" pitchFamily="2" charset="-78"/>
              </a:rPr>
              <a:t>عنوان برنامه</a:t>
            </a: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0" y="2657321"/>
            <a:ext cx="6852817" cy="6701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6137991" y="2867390"/>
            <a:ext cx="409421" cy="396379"/>
            <a:chOff x="2339973" y="3200401"/>
            <a:chExt cx="249238" cy="241299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74" name="Rectangle 18"/>
            <p:cNvSpPr>
              <a:spLocks noChangeArrowheads="1"/>
            </p:cNvSpPr>
            <p:nvPr/>
          </p:nvSpPr>
          <p:spPr bwMode="auto">
            <a:xfrm>
              <a:off x="2428875" y="3297238"/>
              <a:ext cx="28575" cy="254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75" name="Rectangle 19"/>
            <p:cNvSpPr>
              <a:spLocks noChangeArrowheads="1"/>
            </p:cNvSpPr>
            <p:nvPr/>
          </p:nvSpPr>
          <p:spPr bwMode="auto">
            <a:xfrm>
              <a:off x="2473325" y="3297238"/>
              <a:ext cx="28575" cy="254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76" name="Rectangle 20"/>
            <p:cNvSpPr>
              <a:spLocks noChangeArrowheads="1"/>
            </p:cNvSpPr>
            <p:nvPr/>
          </p:nvSpPr>
          <p:spPr bwMode="auto">
            <a:xfrm>
              <a:off x="2516188" y="3297238"/>
              <a:ext cx="28575" cy="254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77" name="Rectangle 21"/>
            <p:cNvSpPr>
              <a:spLocks noChangeArrowheads="1"/>
            </p:cNvSpPr>
            <p:nvPr/>
          </p:nvSpPr>
          <p:spPr bwMode="auto">
            <a:xfrm>
              <a:off x="2428875" y="3338513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78" name="Rectangle 22"/>
            <p:cNvSpPr>
              <a:spLocks noChangeArrowheads="1"/>
            </p:cNvSpPr>
            <p:nvPr/>
          </p:nvSpPr>
          <p:spPr bwMode="auto">
            <a:xfrm>
              <a:off x="2473325" y="3338513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79" name="Rectangle 23"/>
            <p:cNvSpPr>
              <a:spLocks noChangeArrowheads="1"/>
            </p:cNvSpPr>
            <p:nvPr/>
          </p:nvSpPr>
          <p:spPr bwMode="auto">
            <a:xfrm>
              <a:off x="2516188" y="3338513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80" name="Rectangle 24"/>
            <p:cNvSpPr>
              <a:spLocks noChangeArrowheads="1"/>
            </p:cNvSpPr>
            <p:nvPr/>
          </p:nvSpPr>
          <p:spPr bwMode="auto">
            <a:xfrm>
              <a:off x="2428875" y="3378201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81" name="Rectangle 25"/>
            <p:cNvSpPr>
              <a:spLocks noChangeArrowheads="1"/>
            </p:cNvSpPr>
            <p:nvPr/>
          </p:nvSpPr>
          <p:spPr bwMode="auto">
            <a:xfrm>
              <a:off x="2386013" y="3338513"/>
              <a:ext cx="25400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82" name="Rectangle 26"/>
            <p:cNvSpPr>
              <a:spLocks noChangeArrowheads="1"/>
            </p:cNvSpPr>
            <p:nvPr/>
          </p:nvSpPr>
          <p:spPr bwMode="auto">
            <a:xfrm>
              <a:off x="2386013" y="3378201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83" name="Rectangle 27"/>
            <p:cNvSpPr>
              <a:spLocks noChangeArrowheads="1"/>
            </p:cNvSpPr>
            <p:nvPr/>
          </p:nvSpPr>
          <p:spPr bwMode="auto">
            <a:xfrm>
              <a:off x="2473325" y="3378201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84" name="Rectangle 28"/>
            <p:cNvSpPr>
              <a:spLocks noChangeArrowheads="1"/>
            </p:cNvSpPr>
            <p:nvPr/>
          </p:nvSpPr>
          <p:spPr bwMode="auto">
            <a:xfrm>
              <a:off x="2516188" y="3378201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85" name="Freeform 29"/>
            <p:cNvSpPr>
              <a:spLocks noEditPoints="1"/>
            </p:cNvSpPr>
            <p:nvPr/>
          </p:nvSpPr>
          <p:spPr bwMode="auto">
            <a:xfrm>
              <a:off x="2339973" y="3217862"/>
              <a:ext cx="249238" cy="223838"/>
            </a:xfrm>
            <a:custGeom>
              <a:avLst/>
              <a:gdLst>
                <a:gd name="T0" fmla="*/ 157 w 157"/>
                <a:gd name="T1" fmla="*/ 0 h 141"/>
                <a:gd name="T2" fmla="*/ 135 w 157"/>
                <a:gd name="T3" fmla="*/ 0 h 141"/>
                <a:gd name="T4" fmla="*/ 135 w 157"/>
                <a:gd name="T5" fmla="*/ 15 h 141"/>
                <a:gd name="T6" fmla="*/ 114 w 157"/>
                <a:gd name="T7" fmla="*/ 15 h 141"/>
                <a:gd name="T8" fmla="*/ 114 w 157"/>
                <a:gd name="T9" fmla="*/ 0 h 141"/>
                <a:gd name="T10" fmla="*/ 47 w 157"/>
                <a:gd name="T11" fmla="*/ 0 h 141"/>
                <a:gd name="T12" fmla="*/ 47 w 157"/>
                <a:gd name="T13" fmla="*/ 15 h 141"/>
                <a:gd name="T14" fmla="*/ 25 w 157"/>
                <a:gd name="T15" fmla="*/ 15 h 141"/>
                <a:gd name="T16" fmla="*/ 25 w 157"/>
                <a:gd name="T17" fmla="*/ 0 h 141"/>
                <a:gd name="T18" fmla="*/ 0 w 157"/>
                <a:gd name="T19" fmla="*/ 0 h 141"/>
                <a:gd name="T20" fmla="*/ 0 w 157"/>
                <a:gd name="T21" fmla="*/ 141 h 141"/>
                <a:gd name="T22" fmla="*/ 12 w 157"/>
                <a:gd name="T23" fmla="*/ 141 h 141"/>
                <a:gd name="T24" fmla="*/ 146 w 157"/>
                <a:gd name="T25" fmla="*/ 141 h 141"/>
                <a:gd name="T26" fmla="*/ 157 w 157"/>
                <a:gd name="T27" fmla="*/ 141 h 141"/>
                <a:gd name="T28" fmla="*/ 157 w 157"/>
                <a:gd name="T29" fmla="*/ 0 h 141"/>
                <a:gd name="T30" fmla="*/ 146 w 157"/>
                <a:gd name="T31" fmla="*/ 129 h 141"/>
                <a:gd name="T32" fmla="*/ 12 w 157"/>
                <a:gd name="T33" fmla="*/ 129 h 141"/>
                <a:gd name="T34" fmla="*/ 12 w 157"/>
                <a:gd name="T35" fmla="*/ 40 h 141"/>
                <a:gd name="T36" fmla="*/ 146 w 157"/>
                <a:gd name="T37" fmla="*/ 40 h 141"/>
                <a:gd name="T38" fmla="*/ 146 w 157"/>
                <a:gd name="T39" fmla="*/ 12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7" h="141">
                  <a:moveTo>
                    <a:pt x="157" y="0"/>
                  </a:moveTo>
                  <a:lnTo>
                    <a:pt x="135" y="0"/>
                  </a:lnTo>
                  <a:lnTo>
                    <a:pt x="135" y="15"/>
                  </a:lnTo>
                  <a:lnTo>
                    <a:pt x="114" y="15"/>
                  </a:lnTo>
                  <a:lnTo>
                    <a:pt x="114" y="0"/>
                  </a:lnTo>
                  <a:lnTo>
                    <a:pt x="47" y="0"/>
                  </a:lnTo>
                  <a:lnTo>
                    <a:pt x="47" y="15"/>
                  </a:lnTo>
                  <a:lnTo>
                    <a:pt x="25" y="15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12" y="141"/>
                  </a:lnTo>
                  <a:lnTo>
                    <a:pt x="146" y="141"/>
                  </a:lnTo>
                  <a:lnTo>
                    <a:pt x="157" y="141"/>
                  </a:lnTo>
                  <a:lnTo>
                    <a:pt x="157" y="0"/>
                  </a:lnTo>
                  <a:close/>
                  <a:moveTo>
                    <a:pt x="146" y="129"/>
                  </a:moveTo>
                  <a:lnTo>
                    <a:pt x="12" y="129"/>
                  </a:lnTo>
                  <a:lnTo>
                    <a:pt x="12" y="40"/>
                  </a:lnTo>
                  <a:lnTo>
                    <a:pt x="146" y="40"/>
                  </a:lnTo>
                  <a:lnTo>
                    <a:pt x="146" y="1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86" name="Rectangle 30"/>
            <p:cNvSpPr>
              <a:spLocks noChangeArrowheads="1"/>
            </p:cNvSpPr>
            <p:nvPr/>
          </p:nvSpPr>
          <p:spPr bwMode="auto">
            <a:xfrm>
              <a:off x="2387600" y="3200401"/>
              <a:ext cx="20638" cy="349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87" name="Rectangle 31"/>
            <p:cNvSpPr>
              <a:spLocks noChangeArrowheads="1"/>
            </p:cNvSpPr>
            <p:nvPr/>
          </p:nvSpPr>
          <p:spPr bwMode="auto">
            <a:xfrm>
              <a:off x="2525713" y="3200401"/>
              <a:ext cx="23813" cy="349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88" name="AutoShape 32"/>
          <p:cNvSpPr>
            <a:spLocks/>
          </p:cNvSpPr>
          <p:nvPr/>
        </p:nvSpPr>
        <p:spPr bwMode="auto">
          <a:xfrm>
            <a:off x="2001529" y="2812532"/>
            <a:ext cx="546405" cy="451236"/>
          </a:xfrm>
          <a:custGeom>
            <a:avLst/>
            <a:gdLst>
              <a:gd name="T0" fmla="*/ 15660 w 21600"/>
              <a:gd name="T1" fmla="*/ 16668 h 21148"/>
              <a:gd name="T2" fmla="*/ 11880 w 21600"/>
              <a:gd name="T3" fmla="*/ 12668 h 21148"/>
              <a:gd name="T4" fmla="*/ 11880 w 21600"/>
              <a:gd name="T5" fmla="*/ 10428 h 21148"/>
              <a:gd name="T6" fmla="*/ 13365 w 21600"/>
              <a:gd name="T7" fmla="*/ 12508 h 21148"/>
              <a:gd name="T8" fmla="*/ 15390 w 21600"/>
              <a:gd name="T9" fmla="*/ 11388 h 21148"/>
              <a:gd name="T10" fmla="*/ 16470 w 21600"/>
              <a:gd name="T11" fmla="*/ 11228 h 21148"/>
              <a:gd name="T12" fmla="*/ 17820 w 21600"/>
              <a:gd name="T13" fmla="*/ 9948 h 21148"/>
              <a:gd name="T14" fmla="*/ 21600 w 21600"/>
              <a:gd name="T15" fmla="*/ 14428 h 21148"/>
              <a:gd name="T16" fmla="*/ 18765 w 21600"/>
              <a:gd name="T17" fmla="*/ 4828 h 21148"/>
              <a:gd name="T18" fmla="*/ 18630 w 21600"/>
              <a:gd name="T19" fmla="*/ 2588 h 21148"/>
              <a:gd name="T20" fmla="*/ 15660 w 21600"/>
              <a:gd name="T21" fmla="*/ 28 h 21148"/>
              <a:gd name="T22" fmla="*/ 12690 w 21600"/>
              <a:gd name="T23" fmla="*/ 4828 h 21148"/>
              <a:gd name="T24" fmla="*/ 12285 w 21600"/>
              <a:gd name="T25" fmla="*/ 5308 h 21148"/>
              <a:gd name="T26" fmla="*/ 13230 w 21600"/>
              <a:gd name="T27" fmla="*/ 6748 h 21148"/>
              <a:gd name="T28" fmla="*/ 13635 w 21600"/>
              <a:gd name="T29" fmla="*/ 8188 h 21148"/>
              <a:gd name="T30" fmla="*/ 13635 w 21600"/>
              <a:gd name="T31" fmla="*/ 8188 h 21148"/>
              <a:gd name="T32" fmla="*/ 13770 w 21600"/>
              <a:gd name="T33" fmla="*/ 8348 h 21148"/>
              <a:gd name="T34" fmla="*/ 13770 w 21600"/>
              <a:gd name="T35" fmla="*/ 8668 h 21148"/>
              <a:gd name="T36" fmla="*/ 15660 w 21600"/>
              <a:gd name="T37" fmla="*/ 11068 h 21148"/>
              <a:gd name="T38" fmla="*/ 17415 w 21600"/>
              <a:gd name="T39" fmla="*/ 8668 h 21148"/>
              <a:gd name="T40" fmla="*/ 17550 w 21600"/>
              <a:gd name="T41" fmla="*/ 8188 h 21148"/>
              <a:gd name="T42" fmla="*/ 17955 w 21600"/>
              <a:gd name="T43" fmla="*/ 6748 h 21148"/>
              <a:gd name="T44" fmla="*/ 18900 w 21600"/>
              <a:gd name="T45" fmla="*/ 5308 h 21148"/>
              <a:gd name="T46" fmla="*/ 16335 w 21600"/>
              <a:gd name="T47" fmla="*/ 14268 h 21148"/>
              <a:gd name="T48" fmla="*/ 16335 w 21600"/>
              <a:gd name="T49" fmla="*/ 14268 h 21148"/>
              <a:gd name="T50" fmla="*/ 16335 w 21600"/>
              <a:gd name="T51" fmla="*/ 14268 h 21148"/>
              <a:gd name="T52" fmla="*/ 16335 w 21600"/>
              <a:gd name="T53" fmla="*/ 14268 h 21148"/>
              <a:gd name="T54" fmla="*/ 16335 w 21600"/>
              <a:gd name="T55" fmla="*/ 14268 h 21148"/>
              <a:gd name="T56" fmla="*/ 9855 w 21600"/>
              <a:gd name="T57" fmla="*/ 13148 h 21148"/>
              <a:gd name="T58" fmla="*/ 8100 w 21600"/>
              <a:gd name="T59" fmla="*/ 14748 h 21148"/>
              <a:gd name="T60" fmla="*/ 7020 w 21600"/>
              <a:gd name="T61" fmla="*/ 14908 h 21148"/>
              <a:gd name="T62" fmla="*/ 4455 w 21600"/>
              <a:gd name="T63" fmla="*/ 16188 h 21148"/>
              <a:gd name="T64" fmla="*/ 2700 w 21600"/>
              <a:gd name="T65" fmla="*/ 13788 h 21148"/>
              <a:gd name="T66" fmla="*/ 7155 w 21600"/>
              <a:gd name="T67" fmla="*/ 21148 h 21148"/>
              <a:gd name="T68" fmla="*/ 11610 w 21600"/>
              <a:gd name="T69" fmla="*/ 13788 h 21148"/>
              <a:gd name="T70" fmla="*/ 10935 w 21600"/>
              <a:gd name="T71" fmla="*/ 7228 h 21148"/>
              <a:gd name="T72" fmla="*/ 10665 w 21600"/>
              <a:gd name="T73" fmla="*/ 4348 h 21148"/>
              <a:gd name="T74" fmla="*/ 7155 w 21600"/>
              <a:gd name="T75" fmla="*/ 1308 h 21148"/>
              <a:gd name="T76" fmla="*/ 3645 w 21600"/>
              <a:gd name="T77" fmla="*/ 7068 h 21148"/>
              <a:gd name="T78" fmla="*/ 3240 w 21600"/>
              <a:gd name="T79" fmla="*/ 7708 h 21148"/>
              <a:gd name="T80" fmla="*/ 4320 w 21600"/>
              <a:gd name="T81" fmla="*/ 9468 h 21148"/>
              <a:gd name="T82" fmla="*/ 4725 w 21600"/>
              <a:gd name="T83" fmla="*/ 11068 h 21148"/>
              <a:gd name="T84" fmla="*/ 4860 w 21600"/>
              <a:gd name="T85" fmla="*/ 11228 h 21148"/>
              <a:gd name="T86" fmla="*/ 4860 w 21600"/>
              <a:gd name="T87" fmla="*/ 11228 h 21148"/>
              <a:gd name="T88" fmla="*/ 4995 w 21600"/>
              <a:gd name="T89" fmla="*/ 11708 h 21148"/>
              <a:gd name="T90" fmla="*/ 7155 w 21600"/>
              <a:gd name="T91" fmla="*/ 14588 h 21148"/>
              <a:gd name="T92" fmla="*/ 9315 w 21600"/>
              <a:gd name="T93" fmla="*/ 11708 h 21148"/>
              <a:gd name="T94" fmla="*/ 9450 w 21600"/>
              <a:gd name="T95" fmla="*/ 11228 h 21148"/>
              <a:gd name="T96" fmla="*/ 9990 w 21600"/>
              <a:gd name="T97" fmla="*/ 9468 h 21148"/>
              <a:gd name="T98" fmla="*/ 11070 w 21600"/>
              <a:gd name="T99" fmla="*/ 7708 h 21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600" h="21148">
                <a:moveTo>
                  <a:pt x="21600" y="14428"/>
                </a:moveTo>
                <a:cubicBezTo>
                  <a:pt x="21600" y="16188"/>
                  <a:pt x="17280" y="16668"/>
                  <a:pt x="15660" y="16668"/>
                </a:cubicBezTo>
                <a:cubicBezTo>
                  <a:pt x="15390" y="16668"/>
                  <a:pt x="15255" y="16668"/>
                  <a:pt x="15120" y="16668"/>
                </a:cubicBezTo>
                <a:cubicBezTo>
                  <a:pt x="14580" y="14748"/>
                  <a:pt x="13365" y="12988"/>
                  <a:pt x="11880" y="12668"/>
                </a:cubicBezTo>
                <a:cubicBezTo>
                  <a:pt x="11205" y="12508"/>
                  <a:pt x="10665" y="12188"/>
                  <a:pt x="10260" y="11868"/>
                </a:cubicBezTo>
                <a:cubicBezTo>
                  <a:pt x="10665" y="11228"/>
                  <a:pt x="11205" y="10588"/>
                  <a:pt x="11880" y="10428"/>
                </a:cubicBezTo>
                <a:cubicBezTo>
                  <a:pt x="12015" y="10428"/>
                  <a:pt x="12690" y="10268"/>
                  <a:pt x="13365" y="9948"/>
                </a:cubicBezTo>
                <a:cubicBezTo>
                  <a:pt x="13365" y="12508"/>
                  <a:pt x="13365" y="12508"/>
                  <a:pt x="13365" y="12508"/>
                </a:cubicBezTo>
                <a:cubicBezTo>
                  <a:pt x="13500" y="12188"/>
                  <a:pt x="14175" y="11068"/>
                  <a:pt x="14715" y="11228"/>
                </a:cubicBezTo>
                <a:cubicBezTo>
                  <a:pt x="14985" y="11228"/>
                  <a:pt x="15120" y="11388"/>
                  <a:pt x="15390" y="11388"/>
                </a:cubicBezTo>
                <a:cubicBezTo>
                  <a:pt x="15660" y="11388"/>
                  <a:pt x="15660" y="11388"/>
                  <a:pt x="15660" y="11388"/>
                </a:cubicBezTo>
                <a:cubicBezTo>
                  <a:pt x="16065" y="11388"/>
                  <a:pt x="16200" y="11228"/>
                  <a:pt x="16470" y="11228"/>
                </a:cubicBezTo>
                <a:cubicBezTo>
                  <a:pt x="16875" y="11068"/>
                  <a:pt x="17685" y="12188"/>
                  <a:pt x="17820" y="12508"/>
                </a:cubicBezTo>
                <a:cubicBezTo>
                  <a:pt x="17820" y="9948"/>
                  <a:pt x="17820" y="9948"/>
                  <a:pt x="17820" y="9948"/>
                </a:cubicBezTo>
                <a:cubicBezTo>
                  <a:pt x="18495" y="10268"/>
                  <a:pt x="19170" y="10428"/>
                  <a:pt x="19305" y="10428"/>
                </a:cubicBezTo>
                <a:cubicBezTo>
                  <a:pt x="20655" y="10748"/>
                  <a:pt x="21600" y="12828"/>
                  <a:pt x="21600" y="14428"/>
                </a:cubicBezTo>
                <a:close/>
                <a:moveTo>
                  <a:pt x="18900" y="5308"/>
                </a:moveTo>
                <a:cubicBezTo>
                  <a:pt x="18900" y="4988"/>
                  <a:pt x="18765" y="4988"/>
                  <a:pt x="18765" y="4828"/>
                </a:cubicBezTo>
                <a:cubicBezTo>
                  <a:pt x="18630" y="4828"/>
                  <a:pt x="18630" y="4828"/>
                  <a:pt x="18495" y="4828"/>
                </a:cubicBezTo>
                <a:cubicBezTo>
                  <a:pt x="18765" y="4028"/>
                  <a:pt x="18765" y="3228"/>
                  <a:pt x="18630" y="2588"/>
                </a:cubicBezTo>
                <a:cubicBezTo>
                  <a:pt x="18225" y="1148"/>
                  <a:pt x="17550" y="508"/>
                  <a:pt x="17010" y="188"/>
                </a:cubicBezTo>
                <a:cubicBezTo>
                  <a:pt x="16605" y="28"/>
                  <a:pt x="15660" y="28"/>
                  <a:pt x="15660" y="28"/>
                </a:cubicBezTo>
                <a:cubicBezTo>
                  <a:pt x="15660" y="28"/>
                  <a:pt x="13500" y="-452"/>
                  <a:pt x="12555" y="2588"/>
                </a:cubicBezTo>
                <a:cubicBezTo>
                  <a:pt x="12420" y="3228"/>
                  <a:pt x="12555" y="4028"/>
                  <a:pt x="12690" y="4828"/>
                </a:cubicBezTo>
                <a:cubicBezTo>
                  <a:pt x="12555" y="4828"/>
                  <a:pt x="12555" y="4828"/>
                  <a:pt x="12420" y="4828"/>
                </a:cubicBezTo>
                <a:cubicBezTo>
                  <a:pt x="12420" y="4988"/>
                  <a:pt x="12285" y="4988"/>
                  <a:pt x="12285" y="5308"/>
                </a:cubicBezTo>
                <a:cubicBezTo>
                  <a:pt x="12285" y="5628"/>
                  <a:pt x="12285" y="5948"/>
                  <a:pt x="12420" y="6268"/>
                </a:cubicBezTo>
                <a:cubicBezTo>
                  <a:pt x="12555" y="6748"/>
                  <a:pt x="12690" y="7068"/>
                  <a:pt x="13230" y="6748"/>
                </a:cubicBezTo>
                <a:cubicBezTo>
                  <a:pt x="13230" y="7708"/>
                  <a:pt x="13365" y="802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770" y="8348"/>
                </a:cubicBezTo>
                <a:cubicBezTo>
                  <a:pt x="13770" y="8348"/>
                  <a:pt x="13770" y="8348"/>
                  <a:pt x="13770" y="8348"/>
                </a:cubicBezTo>
                <a:cubicBezTo>
                  <a:pt x="13770" y="8508"/>
                  <a:pt x="13770" y="8668"/>
                  <a:pt x="13770" y="8668"/>
                </a:cubicBezTo>
                <a:cubicBezTo>
                  <a:pt x="13770" y="8988"/>
                  <a:pt x="13770" y="9308"/>
                  <a:pt x="13770" y="9468"/>
                </a:cubicBezTo>
                <a:cubicBezTo>
                  <a:pt x="13905" y="9628"/>
                  <a:pt x="14715" y="11068"/>
                  <a:pt x="15660" y="11068"/>
                </a:cubicBezTo>
                <a:cubicBezTo>
                  <a:pt x="16605" y="11068"/>
                  <a:pt x="17415" y="9628"/>
                  <a:pt x="17415" y="9468"/>
                </a:cubicBezTo>
                <a:cubicBezTo>
                  <a:pt x="17415" y="9148"/>
                  <a:pt x="17415" y="8988"/>
                  <a:pt x="17415" y="8668"/>
                </a:cubicBezTo>
                <a:cubicBezTo>
                  <a:pt x="17415" y="8668"/>
                  <a:pt x="17415" y="8508"/>
                  <a:pt x="17415" y="8348"/>
                </a:cubicBezTo>
                <a:cubicBezTo>
                  <a:pt x="17415" y="8348"/>
                  <a:pt x="17550" y="8348"/>
                  <a:pt x="17550" y="8188"/>
                </a:cubicBezTo>
                <a:cubicBezTo>
                  <a:pt x="17550" y="8188"/>
                  <a:pt x="17550" y="8188"/>
                  <a:pt x="17550" y="8188"/>
                </a:cubicBezTo>
                <a:cubicBezTo>
                  <a:pt x="17685" y="8028"/>
                  <a:pt x="17955" y="7708"/>
                  <a:pt x="17955" y="6748"/>
                </a:cubicBezTo>
                <a:cubicBezTo>
                  <a:pt x="18495" y="7068"/>
                  <a:pt x="18630" y="6748"/>
                  <a:pt x="18765" y="6268"/>
                </a:cubicBezTo>
                <a:cubicBezTo>
                  <a:pt x="18900" y="5948"/>
                  <a:pt x="18900" y="5628"/>
                  <a:pt x="18900" y="5308"/>
                </a:cubicBezTo>
                <a:close/>
                <a:moveTo>
                  <a:pt x="16335" y="14268"/>
                </a:move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lose/>
                <a:moveTo>
                  <a:pt x="16335" y="14268"/>
                </a:move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lose/>
                <a:moveTo>
                  <a:pt x="16335" y="14268"/>
                </a:move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lose/>
                <a:moveTo>
                  <a:pt x="11610" y="13788"/>
                </a:moveTo>
                <a:cubicBezTo>
                  <a:pt x="11475" y="13788"/>
                  <a:pt x="10530" y="13628"/>
                  <a:pt x="9855" y="13148"/>
                </a:cubicBezTo>
                <a:cubicBezTo>
                  <a:pt x="9855" y="16188"/>
                  <a:pt x="9855" y="16188"/>
                  <a:pt x="9855" y="16188"/>
                </a:cubicBezTo>
                <a:cubicBezTo>
                  <a:pt x="9585" y="15868"/>
                  <a:pt x="8775" y="14428"/>
                  <a:pt x="8100" y="14748"/>
                </a:cubicBezTo>
                <a:cubicBezTo>
                  <a:pt x="7830" y="14748"/>
                  <a:pt x="7695" y="14908"/>
                  <a:pt x="7290" y="14908"/>
                </a:cubicBezTo>
                <a:cubicBezTo>
                  <a:pt x="7020" y="14908"/>
                  <a:pt x="7020" y="14908"/>
                  <a:pt x="7020" y="14908"/>
                </a:cubicBezTo>
                <a:cubicBezTo>
                  <a:pt x="6615" y="14908"/>
                  <a:pt x="6480" y="14748"/>
                  <a:pt x="6210" y="14748"/>
                </a:cubicBezTo>
                <a:cubicBezTo>
                  <a:pt x="5535" y="14428"/>
                  <a:pt x="4725" y="15868"/>
                  <a:pt x="4455" y="16188"/>
                </a:cubicBezTo>
                <a:cubicBezTo>
                  <a:pt x="4455" y="13148"/>
                  <a:pt x="4455" y="13148"/>
                  <a:pt x="4455" y="13148"/>
                </a:cubicBezTo>
                <a:cubicBezTo>
                  <a:pt x="3780" y="13628"/>
                  <a:pt x="2835" y="13788"/>
                  <a:pt x="2700" y="13788"/>
                </a:cubicBezTo>
                <a:cubicBezTo>
                  <a:pt x="1080" y="14268"/>
                  <a:pt x="0" y="16668"/>
                  <a:pt x="0" y="18428"/>
                </a:cubicBezTo>
                <a:cubicBezTo>
                  <a:pt x="0" y="20508"/>
                  <a:pt x="5130" y="21148"/>
                  <a:pt x="7155" y="21148"/>
                </a:cubicBezTo>
                <a:cubicBezTo>
                  <a:pt x="9180" y="21148"/>
                  <a:pt x="14310" y="20508"/>
                  <a:pt x="14310" y="18428"/>
                </a:cubicBezTo>
                <a:cubicBezTo>
                  <a:pt x="14310" y="16668"/>
                  <a:pt x="13095" y="14268"/>
                  <a:pt x="11610" y="13788"/>
                </a:cubicBezTo>
                <a:close/>
                <a:moveTo>
                  <a:pt x="11070" y="7708"/>
                </a:moveTo>
                <a:cubicBezTo>
                  <a:pt x="11070" y="7388"/>
                  <a:pt x="10935" y="7228"/>
                  <a:pt x="10935" y="7228"/>
                </a:cubicBezTo>
                <a:cubicBezTo>
                  <a:pt x="10800" y="7068"/>
                  <a:pt x="10665" y="7068"/>
                  <a:pt x="10665" y="7068"/>
                </a:cubicBezTo>
                <a:cubicBezTo>
                  <a:pt x="10800" y="6108"/>
                  <a:pt x="10935" y="5308"/>
                  <a:pt x="10665" y="4348"/>
                </a:cubicBezTo>
                <a:cubicBezTo>
                  <a:pt x="10260" y="2908"/>
                  <a:pt x="9450" y="2108"/>
                  <a:pt x="8775" y="1628"/>
                </a:cubicBezTo>
                <a:cubicBezTo>
                  <a:pt x="8370" y="1468"/>
                  <a:pt x="7155" y="1308"/>
                  <a:pt x="7155" y="1308"/>
                </a:cubicBezTo>
                <a:cubicBezTo>
                  <a:pt x="7155" y="1308"/>
                  <a:pt x="4590" y="988"/>
                  <a:pt x="3645" y="4348"/>
                </a:cubicBezTo>
                <a:cubicBezTo>
                  <a:pt x="3375" y="5308"/>
                  <a:pt x="3510" y="6108"/>
                  <a:pt x="3645" y="7068"/>
                </a:cubicBezTo>
                <a:cubicBezTo>
                  <a:pt x="3645" y="7068"/>
                  <a:pt x="3510" y="7068"/>
                  <a:pt x="3510" y="7228"/>
                </a:cubicBezTo>
                <a:cubicBezTo>
                  <a:pt x="3375" y="7228"/>
                  <a:pt x="3240" y="7388"/>
                  <a:pt x="3240" y="7708"/>
                </a:cubicBezTo>
                <a:cubicBezTo>
                  <a:pt x="3240" y="8028"/>
                  <a:pt x="3240" y="8508"/>
                  <a:pt x="3375" y="8828"/>
                </a:cubicBezTo>
                <a:cubicBezTo>
                  <a:pt x="3510" y="9468"/>
                  <a:pt x="3780" y="9788"/>
                  <a:pt x="4320" y="9468"/>
                </a:cubicBezTo>
                <a:cubicBezTo>
                  <a:pt x="4320" y="10428"/>
                  <a:pt x="4590" y="10908"/>
                  <a:pt x="4725" y="11068"/>
                </a:cubicBezTo>
                <a:cubicBezTo>
                  <a:pt x="4725" y="11068"/>
                  <a:pt x="4725" y="11068"/>
                  <a:pt x="4725" y="11068"/>
                </a:cubicBezTo>
                <a:cubicBezTo>
                  <a:pt x="4725" y="11068"/>
                  <a:pt x="4725" y="11068"/>
                  <a:pt x="4725" y="11068"/>
                </a:cubicBezTo>
                <a:cubicBezTo>
                  <a:pt x="4860" y="11068"/>
                  <a:pt x="4860" y="11228"/>
                  <a:pt x="4860" y="11228"/>
                </a:cubicBezTo>
                <a:cubicBezTo>
                  <a:pt x="4860" y="11228"/>
                  <a:pt x="4860" y="11228"/>
                  <a:pt x="4860" y="11228"/>
                </a:cubicBezTo>
                <a:cubicBezTo>
                  <a:pt x="4860" y="11228"/>
                  <a:pt x="4860" y="11228"/>
                  <a:pt x="4860" y="11228"/>
                </a:cubicBezTo>
                <a:cubicBezTo>
                  <a:pt x="4995" y="11228"/>
                  <a:pt x="4995" y="11228"/>
                  <a:pt x="4995" y="11388"/>
                </a:cubicBezTo>
                <a:cubicBezTo>
                  <a:pt x="4995" y="11388"/>
                  <a:pt x="4995" y="11548"/>
                  <a:pt x="4995" y="11708"/>
                </a:cubicBezTo>
                <a:cubicBezTo>
                  <a:pt x="4995" y="12028"/>
                  <a:pt x="4995" y="12348"/>
                  <a:pt x="5130" y="12668"/>
                </a:cubicBezTo>
                <a:cubicBezTo>
                  <a:pt x="5130" y="12988"/>
                  <a:pt x="6075" y="14588"/>
                  <a:pt x="7155" y="14588"/>
                </a:cubicBezTo>
                <a:cubicBezTo>
                  <a:pt x="8235" y="14588"/>
                  <a:pt x="9315" y="12828"/>
                  <a:pt x="9315" y="12508"/>
                </a:cubicBezTo>
                <a:cubicBezTo>
                  <a:pt x="9315" y="12348"/>
                  <a:pt x="9315" y="12028"/>
                  <a:pt x="9315" y="11708"/>
                </a:cubicBezTo>
                <a:cubicBezTo>
                  <a:pt x="9315" y="11548"/>
                  <a:pt x="9315" y="11388"/>
                  <a:pt x="9315" y="11388"/>
                </a:cubicBezTo>
                <a:cubicBezTo>
                  <a:pt x="9315" y="11228"/>
                  <a:pt x="9450" y="11228"/>
                  <a:pt x="9450" y="11228"/>
                </a:cubicBezTo>
                <a:cubicBezTo>
                  <a:pt x="9450" y="11228"/>
                  <a:pt x="9450" y="11228"/>
                  <a:pt x="9450" y="11228"/>
                </a:cubicBezTo>
                <a:cubicBezTo>
                  <a:pt x="9720" y="11068"/>
                  <a:pt x="9990" y="10588"/>
                  <a:pt x="9990" y="9468"/>
                </a:cubicBezTo>
                <a:cubicBezTo>
                  <a:pt x="10530" y="9788"/>
                  <a:pt x="10800" y="9468"/>
                  <a:pt x="10935" y="8828"/>
                </a:cubicBezTo>
                <a:cubicBezTo>
                  <a:pt x="11070" y="8508"/>
                  <a:pt x="11070" y="8028"/>
                  <a:pt x="11070" y="7708"/>
                </a:cubicBezTo>
                <a:close/>
                <a:moveTo>
                  <a:pt x="11070" y="7708"/>
                </a:moveTo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just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370075" y="2911691"/>
            <a:ext cx="180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400" b="1" dirty="0">
                <a:solidFill>
                  <a:prstClr val="black"/>
                </a:solidFill>
                <a:cs typeface="B Mitra" panose="00000400000000000000" pitchFamily="2" charset="-78"/>
              </a:rPr>
              <a:t>تاریخ </a:t>
            </a:r>
            <a:r>
              <a:rPr lang="fa-IR" sz="1400" b="1" dirty="0" smtClean="0">
                <a:solidFill>
                  <a:prstClr val="black"/>
                </a:solidFill>
                <a:cs typeface="B Mitra" panose="00000400000000000000" pitchFamily="2" charset="-78"/>
              </a:rPr>
              <a:t>برگزاری:</a:t>
            </a:r>
            <a:endParaRPr lang="en-US" sz="1400" b="1" dirty="0">
              <a:solidFill>
                <a:prstClr val="black"/>
              </a:solidFill>
              <a:cs typeface="B Mitra" panose="00000400000000000000" pitchFamily="2" charset="-78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37360" y="2884263"/>
            <a:ext cx="180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400" b="1" dirty="0">
                <a:solidFill>
                  <a:prstClr val="black"/>
                </a:solidFill>
                <a:cs typeface="B Mitra" panose="00000400000000000000" pitchFamily="2" charset="-78"/>
              </a:rPr>
              <a:t>تعداد </a:t>
            </a:r>
            <a:r>
              <a:rPr lang="fa-IR" sz="1400" b="1" dirty="0" smtClean="0">
                <a:solidFill>
                  <a:prstClr val="black"/>
                </a:solidFill>
                <a:cs typeface="B Mitra" panose="00000400000000000000" pitchFamily="2" charset="-78"/>
              </a:rPr>
              <a:t>مخاطبان: </a:t>
            </a:r>
            <a:endParaRPr lang="en-US" sz="1400" b="1" dirty="0">
              <a:solidFill>
                <a:prstClr val="black"/>
              </a:solidFill>
              <a:cs typeface="B Mitra" panose="00000400000000000000" pitchFamily="2" charset="-78"/>
            </a:endParaRPr>
          </a:p>
        </p:txBody>
      </p:sp>
      <p:sp>
        <p:nvSpPr>
          <p:cNvPr id="91" name="Title 1"/>
          <p:cNvSpPr txBox="1">
            <a:spLocks/>
          </p:cNvSpPr>
          <p:nvPr/>
        </p:nvSpPr>
        <p:spPr>
          <a:xfrm>
            <a:off x="-92592" y="3654219"/>
            <a:ext cx="6842974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400" dirty="0">
                <a:solidFill>
                  <a:srgbClr val="C00000"/>
                </a:solidFill>
                <a:cs typeface="B Titr" panose="00000700000000000000" pitchFamily="2" charset="-78"/>
              </a:rPr>
              <a:t>اهداف </a:t>
            </a:r>
            <a:r>
              <a:rPr lang="fa-IR" sz="2400" dirty="0" smtClean="0">
                <a:solidFill>
                  <a:srgbClr val="C00000"/>
                </a:solidFill>
                <a:cs typeface="B Titr" panose="00000700000000000000" pitchFamily="2" charset="-78"/>
              </a:rPr>
              <a:t>و محورهای برنامه</a:t>
            </a:r>
            <a:endParaRPr lang="en-GB" sz="2400" b="1" dirty="0">
              <a:solidFill>
                <a:srgbClr val="C00000"/>
              </a:solidFill>
              <a:latin typeface="Ruda" panose="02000000000000000000" pitchFamily="2" charset="0"/>
              <a:ea typeface="Fira Sans Book" panose="00000400000000000000" pitchFamily="50" charset="0"/>
              <a:cs typeface="B Titr" panose="00000700000000000000" pitchFamily="2" charset="-78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-10006" y="3436274"/>
            <a:ext cx="6852817" cy="6701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3670998" y="4622939"/>
            <a:ext cx="2633282" cy="615321"/>
            <a:chOff x="4139837" y="4480408"/>
            <a:chExt cx="3240000" cy="615320"/>
          </a:xfrm>
        </p:grpSpPr>
        <p:sp>
          <p:nvSpPr>
            <p:cNvPr id="94" name="Text Placeholder 3"/>
            <p:cNvSpPr txBox="1">
              <a:spLocks/>
            </p:cNvSpPr>
            <p:nvPr/>
          </p:nvSpPr>
          <p:spPr>
            <a:xfrm>
              <a:off x="6659837" y="4603286"/>
              <a:ext cx="720000" cy="492442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just" defTabSz="914406" rtl="1">
                <a:spcBef>
                  <a:spcPct val="20000"/>
                </a:spcBef>
                <a:defRPr/>
              </a:pPr>
              <a:r>
                <a:rPr lang="fa-IR" sz="3200" dirty="0">
                  <a:solidFill>
                    <a:srgbClr val="4472C4"/>
                  </a:solidFill>
                  <a:latin typeface="Ruda" panose="02000000000000000000" pitchFamily="2" charset="0"/>
                  <a:cs typeface="B Yekan" panose="00000400000000000000" pitchFamily="2" charset="-78"/>
                </a:rPr>
                <a:t>01</a:t>
              </a:r>
              <a:endParaRPr lang="en-US" sz="3200" dirty="0">
                <a:solidFill>
                  <a:srgbClr val="4472C4"/>
                </a:solidFill>
                <a:latin typeface="Ruda" panose="02000000000000000000" pitchFamily="2" charset="0"/>
                <a:cs typeface="B Yekan" panose="00000400000000000000" pitchFamily="2" charset="-78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139837" y="4480408"/>
              <a:ext cx="2520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sz="1100" dirty="0" smtClean="0">
                  <a:solidFill>
                    <a:prstClr val="black"/>
                  </a:solidFill>
                  <a:cs typeface="B Zar" panose="00000400000000000000" pitchFamily="2" charset="-78"/>
                </a:rPr>
                <a:t>...........................................</a:t>
              </a:r>
              <a:endParaRPr lang="en-US" sz="1100" dirty="0">
                <a:solidFill>
                  <a:prstClr val="black"/>
                </a:solidFill>
                <a:cs typeface="B Zar" panose="00000400000000000000" pitchFamily="2" charset="-78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60672" y="4622941"/>
            <a:ext cx="2936362" cy="610104"/>
            <a:chOff x="539837" y="4480408"/>
            <a:chExt cx="3315480" cy="610103"/>
          </a:xfrm>
        </p:grpSpPr>
        <p:sp>
          <p:nvSpPr>
            <p:cNvPr id="97" name="Text Placeholder 3"/>
            <p:cNvSpPr txBox="1">
              <a:spLocks/>
            </p:cNvSpPr>
            <p:nvPr/>
          </p:nvSpPr>
          <p:spPr>
            <a:xfrm>
              <a:off x="3135316" y="4598068"/>
              <a:ext cx="720001" cy="492443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just" defTabSz="914406" rtl="1">
                <a:spcBef>
                  <a:spcPct val="20000"/>
                </a:spcBef>
                <a:defRPr/>
              </a:pPr>
              <a:r>
                <a:rPr lang="fa-IR" sz="3200" dirty="0" smtClean="0">
                  <a:solidFill>
                    <a:srgbClr val="4472C4"/>
                  </a:solidFill>
                  <a:latin typeface="Ruda" panose="02000000000000000000" pitchFamily="2" charset="0"/>
                  <a:cs typeface="B Yekan" panose="00000400000000000000" pitchFamily="2" charset="-78"/>
                </a:rPr>
                <a:t>05</a:t>
              </a:r>
              <a:endParaRPr lang="en-US" sz="4500" dirty="0">
                <a:solidFill>
                  <a:srgbClr val="4472C4"/>
                </a:solidFill>
                <a:latin typeface="Ruda" panose="02000000000000000000" pitchFamily="2" charset="0"/>
                <a:cs typeface="B Yekan" panose="00000400000000000000" pitchFamily="2" charset="-78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539837" y="4480408"/>
              <a:ext cx="25954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sz="1100" dirty="0" smtClean="0">
                  <a:solidFill>
                    <a:prstClr val="black"/>
                  </a:solidFill>
                  <a:cs typeface="B Zar" panose="00000400000000000000" pitchFamily="2" charset="-78"/>
                </a:rPr>
                <a:t>............................................</a:t>
              </a:r>
              <a:endParaRPr lang="en-US" sz="1100" dirty="0">
                <a:solidFill>
                  <a:prstClr val="black"/>
                </a:solidFill>
                <a:cs typeface="B Zar" panose="00000400000000000000" pitchFamily="2" charset="-78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667200" y="5511482"/>
            <a:ext cx="2633281" cy="654175"/>
            <a:chOff x="4139837" y="4710994"/>
            <a:chExt cx="3239998" cy="654175"/>
          </a:xfrm>
        </p:grpSpPr>
        <p:sp>
          <p:nvSpPr>
            <p:cNvPr id="100" name="Text Placeholder 3"/>
            <p:cNvSpPr txBox="1">
              <a:spLocks/>
            </p:cNvSpPr>
            <p:nvPr/>
          </p:nvSpPr>
          <p:spPr>
            <a:xfrm>
              <a:off x="6659835" y="4872726"/>
              <a:ext cx="720000" cy="492443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just" defTabSz="914406" rtl="1">
                <a:spcBef>
                  <a:spcPct val="20000"/>
                </a:spcBef>
                <a:defRPr/>
              </a:pPr>
              <a:r>
                <a:rPr lang="fa-IR" sz="3200" dirty="0">
                  <a:solidFill>
                    <a:srgbClr val="4472C4"/>
                  </a:solidFill>
                  <a:latin typeface="Ruda" panose="02000000000000000000" pitchFamily="2" charset="0"/>
                  <a:cs typeface="B Yekan" panose="00000400000000000000" pitchFamily="2" charset="-78"/>
                </a:rPr>
                <a:t>02</a:t>
              </a:r>
              <a:endParaRPr lang="en-US" sz="3200" dirty="0">
                <a:solidFill>
                  <a:srgbClr val="4472C4"/>
                </a:solidFill>
                <a:latin typeface="Ruda" panose="02000000000000000000" pitchFamily="2" charset="0"/>
                <a:cs typeface="B Yekan" panose="00000400000000000000" pitchFamily="2" charset="-78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139837" y="4710994"/>
              <a:ext cx="2520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sz="1100" dirty="0" smtClean="0">
                  <a:solidFill>
                    <a:prstClr val="black"/>
                  </a:solidFill>
                  <a:cs typeface="B Zar" panose="00000400000000000000" pitchFamily="2" charset="-78"/>
                </a:rPr>
                <a:t>.................................</a:t>
              </a:r>
              <a:endParaRPr lang="en-US" sz="1100" dirty="0">
                <a:solidFill>
                  <a:prstClr val="black"/>
                </a:solidFill>
                <a:cs typeface="B Zar" panose="00000400000000000000" pitchFamily="2" charset="-78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460672" y="5509901"/>
            <a:ext cx="2936362" cy="646464"/>
            <a:chOff x="539837" y="4544745"/>
            <a:chExt cx="3315480" cy="646463"/>
          </a:xfrm>
        </p:grpSpPr>
        <p:sp>
          <p:nvSpPr>
            <p:cNvPr id="103" name="Text Placeholder 3"/>
            <p:cNvSpPr txBox="1">
              <a:spLocks/>
            </p:cNvSpPr>
            <p:nvPr/>
          </p:nvSpPr>
          <p:spPr>
            <a:xfrm>
              <a:off x="3135316" y="4698765"/>
              <a:ext cx="720001" cy="492443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just" defTabSz="914406" rtl="1">
                <a:spcBef>
                  <a:spcPct val="20000"/>
                </a:spcBef>
                <a:defRPr/>
              </a:pPr>
              <a:r>
                <a:rPr lang="fa-IR" sz="3200" dirty="0" smtClean="0">
                  <a:solidFill>
                    <a:srgbClr val="4472C4"/>
                  </a:solidFill>
                  <a:latin typeface="Ruda" panose="02000000000000000000" pitchFamily="2" charset="0"/>
                  <a:cs typeface="B Yekan" panose="00000400000000000000" pitchFamily="2" charset="-78"/>
                </a:rPr>
                <a:t>06</a:t>
              </a:r>
              <a:endParaRPr lang="en-US" sz="3200" dirty="0">
                <a:solidFill>
                  <a:srgbClr val="4472C4"/>
                </a:solidFill>
                <a:latin typeface="Ruda" panose="02000000000000000000" pitchFamily="2" charset="0"/>
                <a:cs typeface="B Yekan" panose="00000400000000000000" pitchFamily="2" charset="-78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39837" y="4544745"/>
              <a:ext cx="25954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sz="1100" dirty="0" smtClean="0">
                  <a:solidFill>
                    <a:prstClr val="black"/>
                  </a:solidFill>
                  <a:cs typeface="B Zar" panose="00000400000000000000" pitchFamily="2" charset="-78"/>
                </a:rPr>
                <a:t>..........................</a:t>
              </a:r>
              <a:endParaRPr lang="en-US" sz="1100" dirty="0">
                <a:solidFill>
                  <a:prstClr val="black"/>
                </a:solidFill>
                <a:cs typeface="B Zar" panose="00000400000000000000" pitchFamily="2" charset="-78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3670998" y="6447534"/>
            <a:ext cx="2633282" cy="577082"/>
            <a:chOff x="4139837" y="4803327"/>
            <a:chExt cx="3240000" cy="577082"/>
          </a:xfrm>
        </p:grpSpPr>
        <p:sp>
          <p:nvSpPr>
            <p:cNvPr id="106" name="Text Placeholder 3"/>
            <p:cNvSpPr txBox="1">
              <a:spLocks/>
            </p:cNvSpPr>
            <p:nvPr/>
          </p:nvSpPr>
          <p:spPr>
            <a:xfrm>
              <a:off x="6659837" y="4887966"/>
              <a:ext cx="720000" cy="492443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just" defTabSz="914406" rtl="1">
                <a:spcBef>
                  <a:spcPct val="20000"/>
                </a:spcBef>
                <a:defRPr/>
              </a:pPr>
              <a:r>
                <a:rPr lang="fa-IR" sz="3200" dirty="0">
                  <a:solidFill>
                    <a:srgbClr val="4472C4"/>
                  </a:solidFill>
                  <a:latin typeface="Ruda" panose="02000000000000000000" pitchFamily="2" charset="0"/>
                  <a:cs typeface="B Yekan" panose="00000400000000000000" pitchFamily="2" charset="-78"/>
                </a:rPr>
                <a:t>03</a:t>
              </a:r>
              <a:endParaRPr lang="en-US" sz="3200" dirty="0">
                <a:solidFill>
                  <a:srgbClr val="4472C4"/>
                </a:solidFill>
                <a:latin typeface="Ruda" panose="02000000000000000000" pitchFamily="2" charset="0"/>
                <a:cs typeface="B Yekan" panose="00000400000000000000" pitchFamily="2" charset="-78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139837" y="4803327"/>
              <a:ext cx="2520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sz="1100" dirty="0" smtClean="0">
                  <a:solidFill>
                    <a:prstClr val="black"/>
                  </a:solidFill>
                  <a:cs typeface="B Zar" panose="00000400000000000000" pitchFamily="2" charset="-78"/>
                </a:rPr>
                <a:t>........................</a:t>
              </a:r>
              <a:endParaRPr lang="en-US" sz="1100" dirty="0">
                <a:solidFill>
                  <a:prstClr val="black"/>
                </a:solidFill>
                <a:cs typeface="B Zar" panose="00000400000000000000" pitchFamily="2" charset="-78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460672" y="6482998"/>
            <a:ext cx="2936362" cy="648755"/>
            <a:chOff x="539837" y="4480408"/>
            <a:chExt cx="3315480" cy="648754"/>
          </a:xfrm>
        </p:grpSpPr>
        <p:sp>
          <p:nvSpPr>
            <p:cNvPr id="109" name="Text Placeholder 3"/>
            <p:cNvSpPr txBox="1">
              <a:spLocks/>
            </p:cNvSpPr>
            <p:nvPr/>
          </p:nvSpPr>
          <p:spPr>
            <a:xfrm>
              <a:off x="3135316" y="4636719"/>
              <a:ext cx="720001" cy="492443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just" defTabSz="914406" rtl="1">
                <a:spcBef>
                  <a:spcPct val="20000"/>
                </a:spcBef>
                <a:defRPr/>
              </a:pPr>
              <a:r>
                <a:rPr lang="fa-IR" sz="3200" dirty="0" smtClean="0">
                  <a:solidFill>
                    <a:srgbClr val="4472C4"/>
                  </a:solidFill>
                  <a:latin typeface="Ruda" panose="02000000000000000000" pitchFamily="2" charset="0"/>
                  <a:cs typeface="B Yekan" panose="00000400000000000000" pitchFamily="2" charset="-78"/>
                </a:rPr>
                <a:t>07</a:t>
              </a:r>
              <a:endParaRPr lang="en-US" sz="3200" dirty="0">
                <a:solidFill>
                  <a:srgbClr val="4472C4"/>
                </a:solidFill>
                <a:latin typeface="Ruda" panose="02000000000000000000" pitchFamily="2" charset="0"/>
                <a:cs typeface="B Yekan" panose="00000400000000000000" pitchFamily="2" charset="-78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39837" y="4480408"/>
              <a:ext cx="25954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sz="1100" dirty="0" smtClean="0">
                  <a:solidFill>
                    <a:prstClr val="black"/>
                  </a:solidFill>
                  <a:cs typeface="B Zar" panose="00000400000000000000" pitchFamily="2" charset="-78"/>
                </a:rPr>
                <a:t>.........................</a:t>
              </a:r>
              <a:endParaRPr lang="en-US" sz="1100" dirty="0">
                <a:solidFill>
                  <a:prstClr val="black"/>
                </a:solidFill>
                <a:cs typeface="B Zar" panose="00000400000000000000" pitchFamily="2" charset="-78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3670998" y="7347854"/>
            <a:ext cx="2633282" cy="562178"/>
            <a:chOff x="4139837" y="4803327"/>
            <a:chExt cx="3240000" cy="562178"/>
          </a:xfrm>
        </p:grpSpPr>
        <p:sp>
          <p:nvSpPr>
            <p:cNvPr id="112" name="Text Placeholder 3"/>
            <p:cNvSpPr txBox="1">
              <a:spLocks/>
            </p:cNvSpPr>
            <p:nvPr/>
          </p:nvSpPr>
          <p:spPr>
            <a:xfrm>
              <a:off x="6659837" y="4873062"/>
              <a:ext cx="720000" cy="492443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just" defTabSz="914406" rtl="1">
                <a:spcBef>
                  <a:spcPct val="20000"/>
                </a:spcBef>
                <a:defRPr/>
              </a:pPr>
              <a:r>
                <a:rPr lang="fa-IR" sz="3200" dirty="0">
                  <a:solidFill>
                    <a:srgbClr val="4472C4"/>
                  </a:solidFill>
                  <a:latin typeface="Ruda" panose="02000000000000000000" pitchFamily="2" charset="0"/>
                  <a:cs typeface="B Yekan" panose="00000400000000000000" pitchFamily="2" charset="-78"/>
                </a:rPr>
                <a:t>04</a:t>
              </a:r>
              <a:endParaRPr lang="en-US" sz="3200" dirty="0">
                <a:solidFill>
                  <a:srgbClr val="4472C4"/>
                </a:solidFill>
                <a:latin typeface="Ruda" panose="02000000000000000000" pitchFamily="2" charset="0"/>
                <a:cs typeface="B Yekan" panose="00000400000000000000" pitchFamily="2" charset="-78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4139837" y="4803327"/>
              <a:ext cx="2520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sz="1100" dirty="0" smtClean="0">
                  <a:solidFill>
                    <a:prstClr val="black"/>
                  </a:solidFill>
                  <a:cs typeface="B Zar" panose="00000400000000000000" pitchFamily="2" charset="-78"/>
                </a:rPr>
                <a:t>........................</a:t>
              </a:r>
              <a:endParaRPr lang="en-US" sz="1100" dirty="0">
                <a:solidFill>
                  <a:prstClr val="black"/>
                </a:solidFill>
                <a:cs typeface="B Zar" panose="00000400000000000000" pitchFamily="2" charset="-78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460672" y="7343333"/>
            <a:ext cx="2936362" cy="647034"/>
            <a:chOff x="539837" y="8765906"/>
            <a:chExt cx="3315480" cy="647034"/>
          </a:xfrm>
        </p:grpSpPr>
        <p:sp>
          <p:nvSpPr>
            <p:cNvPr id="118" name="Text Placeholder 3"/>
            <p:cNvSpPr txBox="1">
              <a:spLocks/>
            </p:cNvSpPr>
            <p:nvPr/>
          </p:nvSpPr>
          <p:spPr>
            <a:xfrm>
              <a:off x="3135316" y="8920497"/>
              <a:ext cx="720001" cy="492443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just" defTabSz="914406" rtl="1">
                <a:spcBef>
                  <a:spcPct val="20000"/>
                </a:spcBef>
                <a:defRPr/>
              </a:pPr>
              <a:r>
                <a:rPr lang="fa-IR" sz="3200" dirty="0" smtClean="0">
                  <a:solidFill>
                    <a:srgbClr val="4472C4"/>
                  </a:solidFill>
                  <a:latin typeface="Ruda" panose="02000000000000000000" pitchFamily="2" charset="0"/>
                  <a:cs typeface="B Yekan" panose="00000400000000000000" pitchFamily="2" charset="-78"/>
                </a:rPr>
                <a:t>08</a:t>
              </a:r>
              <a:endParaRPr lang="en-US" sz="3200" dirty="0">
                <a:solidFill>
                  <a:srgbClr val="4472C4"/>
                </a:solidFill>
                <a:latin typeface="Ruda" panose="02000000000000000000" pitchFamily="2" charset="0"/>
                <a:cs typeface="B Yekan" panose="00000400000000000000" pitchFamily="2" charset="-78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39837" y="8765906"/>
              <a:ext cx="25954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sz="1100" dirty="0" smtClean="0">
                  <a:solidFill>
                    <a:prstClr val="black"/>
                  </a:solidFill>
                  <a:cs typeface="B Zar" panose="00000400000000000000" pitchFamily="2" charset="-78"/>
                </a:rPr>
                <a:t>.......................</a:t>
              </a:r>
              <a:endParaRPr lang="en-US" sz="1100" dirty="0">
                <a:solidFill>
                  <a:prstClr val="black"/>
                </a:solidFill>
                <a:cs typeface="B Zar" panose="00000400000000000000" pitchFamily="2" charset="-78"/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-16392" y="9197247"/>
            <a:ext cx="4647055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56" name="8-Point Star 55"/>
          <p:cNvSpPr/>
          <p:nvPr/>
        </p:nvSpPr>
        <p:spPr>
          <a:xfrm>
            <a:off x="172853" y="9005860"/>
            <a:ext cx="457200" cy="457200"/>
          </a:xfrm>
          <a:prstGeom prst="star8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3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65" name="Shape 786"/>
          <p:cNvSpPr>
            <a:spLocks noGrp="1"/>
          </p:cNvSpPr>
          <p:nvPr>
            <p:ph type="pic" idx="3"/>
          </p:nvPr>
        </p:nvSpPr>
        <p:spPr>
          <a:xfrm>
            <a:off x="353992" y="31779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03" y="181621"/>
            <a:ext cx="908774" cy="887762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73" y="181621"/>
            <a:ext cx="790757" cy="887762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07" y="212101"/>
            <a:ext cx="1109893" cy="941062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1014250" y="1136598"/>
            <a:ext cx="525930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700" b="1" dirty="0">
                <a:cs typeface="B Mitra" panose="00000400000000000000" pitchFamily="2" charset="-78"/>
              </a:rPr>
              <a:t>گزارش </a:t>
            </a:r>
            <a:r>
              <a:rPr lang="fa-IR" sz="1700" b="1" dirty="0" smtClean="0">
                <a:cs typeface="B Mitra" panose="00000400000000000000" pitchFamily="2" charset="-78"/>
              </a:rPr>
              <a:t>عملکـــرد در حوزه رویداد علمی</a:t>
            </a:r>
            <a:endParaRPr lang="fa-IR" sz="17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sz="1700" b="1" dirty="0">
                <a:cs typeface="B Mitra" panose="00000400000000000000" pitchFamily="2" charset="-78"/>
              </a:rPr>
              <a:t>انجمن علمی- دانشجویی </a:t>
            </a:r>
            <a:r>
              <a:rPr lang="fa-IR" sz="17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................</a:t>
            </a:r>
          </a:p>
          <a:p>
            <a:pPr algn="ctr" rtl="1"/>
            <a:r>
              <a:rPr lang="fa-IR" sz="16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سیزدهمین </a:t>
            </a:r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جشنواره دانشگاهی حرکت</a:t>
            </a:r>
          </a:p>
          <a:p>
            <a:pPr algn="ctr" rtl="1"/>
            <a:endParaRPr lang="fa-IR" sz="17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675" y="8426816"/>
            <a:ext cx="2022307" cy="11580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76860" y="2884172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400" b="1" dirty="0">
                <a:cs typeface="B Mitra" panose="00000400000000000000" pitchFamily="2" charset="-78"/>
              </a:rPr>
              <a:t>وسعت: </a:t>
            </a:r>
            <a:endParaRPr lang="en-US" sz="1400" b="1" dirty="0">
              <a:cs typeface="B Mitra" panose="00000400000000000000" pitchFamily="2" charset="-78"/>
            </a:endParaRPr>
          </a:p>
          <a:p>
            <a:pPr algn="r" rtl="1"/>
            <a:endParaRPr lang="en-US" sz="14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5312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91" grpId="0"/>
      <p:bldP spid="92" grpId="0" animBg="1"/>
      <p:bldP spid="5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0" y="2124366"/>
            <a:ext cx="6867239" cy="5009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1400" b="1" dirty="0" smtClean="0">
                <a:solidFill>
                  <a:prstClr val="white"/>
                </a:solidFill>
                <a:cs typeface="B Mitra" panose="00000400000000000000" pitchFamily="2" charset="-78"/>
              </a:rPr>
              <a:t>عنوان برنامه</a:t>
            </a:r>
            <a:endParaRPr lang="en-US" sz="14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0" y="2641550"/>
            <a:ext cx="6867239" cy="6701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-163" y="2781367"/>
            <a:ext cx="6867402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000" dirty="0">
                <a:solidFill>
                  <a:srgbClr val="C00000"/>
                </a:solidFill>
                <a:cs typeface="B Jadid" panose="00000700000000000000" pitchFamily="2" charset="-78"/>
              </a:rPr>
              <a:t>سخنرانان </a:t>
            </a:r>
            <a:r>
              <a:rPr lang="fa-IR" sz="2000" dirty="0" smtClean="0">
                <a:solidFill>
                  <a:srgbClr val="C00000"/>
                </a:solidFill>
                <a:cs typeface="B Jadid" panose="00000700000000000000" pitchFamily="2" charset="-78"/>
              </a:rPr>
              <a:t>برنامه</a:t>
            </a:r>
            <a:endParaRPr lang="en-US" sz="2000" dirty="0">
              <a:solidFill>
                <a:srgbClr val="C00000"/>
              </a:solidFill>
              <a:cs typeface="B Jadid" panose="00000700000000000000" pitchFamily="2" charset="-78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686811" y="3616597"/>
            <a:ext cx="1755001" cy="2168751"/>
            <a:chOff x="5039837" y="3139155"/>
            <a:chExt cx="1755001" cy="2168750"/>
          </a:xfrm>
        </p:grpSpPr>
        <p:grpSp>
          <p:nvGrpSpPr>
            <p:cNvPr id="39" name="Group 38"/>
            <p:cNvGrpSpPr/>
            <p:nvPr/>
          </p:nvGrpSpPr>
          <p:grpSpPr>
            <a:xfrm>
              <a:off x="5039837" y="3139155"/>
              <a:ext cx="1755001" cy="1846751"/>
              <a:chOff x="5039837" y="3139155"/>
              <a:chExt cx="1755001" cy="1846751"/>
            </a:xfrm>
          </p:grpSpPr>
          <p:sp>
            <p:nvSpPr>
              <p:cNvPr id="41" name="Content Placeholder 2"/>
              <p:cNvSpPr txBox="1">
                <a:spLocks noChangeAspect="1"/>
              </p:cNvSpPr>
              <p:nvPr/>
            </p:nvSpPr>
            <p:spPr>
              <a:xfrm>
                <a:off x="5039837" y="4636251"/>
                <a:ext cx="1755001" cy="349655"/>
              </a:xfrm>
              <a:prstGeom prst="roundRect">
                <a:avLst/>
              </a:prstGeom>
              <a:solidFill>
                <a:schemeClr val="accent5"/>
              </a:solidFill>
            </p:spPr>
            <p:txBody>
              <a:bodyPr vert="horz" lIns="121920" tIns="60960" rIns="121920" bIns="6096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1">
                  <a:buNone/>
                </a:pPr>
                <a:r>
                  <a:rPr lang="fa-IR" dirty="0" smtClean="0">
                    <a:solidFill>
                      <a:prstClr val="white"/>
                    </a:solidFill>
                    <a:cs typeface="B Titr" panose="00000700000000000000" pitchFamily="2" charset="-78"/>
                  </a:rPr>
                  <a:t>...............</a:t>
                </a:r>
                <a:endParaRPr lang="en-US" dirty="0">
                  <a:solidFill>
                    <a:prstClr val="white"/>
                  </a:solidFill>
                  <a:cs typeface="B Titr" panose="00000700000000000000" pitchFamily="2" charset="-78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5239736" y="3139155"/>
                <a:ext cx="1360526" cy="1360526"/>
              </a:xfrm>
              <a:prstGeom prst="ellipse">
                <a:avLst/>
              </a:prstGeom>
              <a:noFill/>
              <a:ln w="38100">
                <a:solidFill>
                  <a:schemeClr val="accent5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5084837" y="5030906"/>
              <a:ext cx="1665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1200" b="1" dirty="0" smtClean="0">
                  <a:solidFill>
                    <a:prstClr val="black"/>
                  </a:solidFill>
                  <a:cs typeface="B Zar" panose="00000400000000000000" pitchFamily="2" charset="-78"/>
                </a:rPr>
                <a:t>...................</a:t>
              </a:r>
              <a:endParaRPr lang="en-US" sz="1200" b="1" dirty="0">
                <a:solidFill>
                  <a:prstClr val="black"/>
                </a:solidFill>
                <a:cs typeface="B Zar" panose="00000400000000000000" pitchFamily="2" charset="-78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571811" y="3607822"/>
            <a:ext cx="1755001" cy="2177526"/>
            <a:chOff x="2924837" y="3130380"/>
            <a:chExt cx="1755001" cy="2177525"/>
          </a:xfrm>
        </p:grpSpPr>
        <p:grpSp>
          <p:nvGrpSpPr>
            <p:cNvPr id="47" name="Group 46"/>
            <p:cNvGrpSpPr/>
            <p:nvPr/>
          </p:nvGrpSpPr>
          <p:grpSpPr>
            <a:xfrm>
              <a:off x="2924837" y="3130380"/>
              <a:ext cx="1755001" cy="1855526"/>
              <a:chOff x="2924837" y="3130380"/>
              <a:chExt cx="1755001" cy="1855526"/>
            </a:xfrm>
          </p:grpSpPr>
          <p:sp>
            <p:nvSpPr>
              <p:cNvPr id="49" name="Content Placeholder 2"/>
              <p:cNvSpPr txBox="1">
                <a:spLocks noChangeAspect="1"/>
              </p:cNvSpPr>
              <p:nvPr/>
            </p:nvSpPr>
            <p:spPr>
              <a:xfrm>
                <a:off x="2924837" y="4636251"/>
                <a:ext cx="1755001" cy="349655"/>
              </a:xfrm>
              <a:prstGeom prst="roundRect">
                <a:avLst/>
              </a:prstGeom>
              <a:solidFill>
                <a:schemeClr val="accent5"/>
              </a:solidFill>
            </p:spPr>
            <p:txBody>
              <a:bodyPr vert="horz" lIns="121920" tIns="60960" rIns="121920" bIns="6096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1">
                  <a:buNone/>
                </a:pPr>
                <a:r>
                  <a:rPr lang="fa-IR" dirty="0" smtClean="0">
                    <a:solidFill>
                      <a:prstClr val="white"/>
                    </a:solidFill>
                    <a:cs typeface="B Titr" panose="00000700000000000000" pitchFamily="2" charset="-78"/>
                  </a:rPr>
                  <a:t>..............</a:t>
                </a:r>
                <a:endParaRPr lang="en-US" dirty="0">
                  <a:solidFill>
                    <a:prstClr val="white"/>
                  </a:solidFill>
                  <a:cs typeface="B Titr" panose="00000700000000000000" pitchFamily="2" charset="-78"/>
                </a:endParaRPr>
              </a:p>
            </p:txBody>
          </p:sp>
          <p:grpSp>
            <p:nvGrpSpPr>
              <p:cNvPr id="50" name="Group 49"/>
              <p:cNvGrpSpPr/>
              <p:nvPr/>
            </p:nvGrpSpPr>
            <p:grpSpPr>
              <a:xfrm>
                <a:off x="3122074" y="3130380"/>
                <a:ext cx="1360526" cy="1360526"/>
                <a:chOff x="637919" y="2492091"/>
                <a:chExt cx="1776646" cy="1776646"/>
              </a:xfrm>
            </p:grpSpPr>
            <p:sp>
              <p:nvSpPr>
                <p:cNvPr id="52" name="Shape 662"/>
                <p:cNvSpPr/>
                <p:nvPr/>
              </p:nvSpPr>
              <p:spPr>
                <a:xfrm>
                  <a:off x="732589" y="2588810"/>
                  <a:ext cx="1594006" cy="15940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 cap="flat">
                  <a:solidFill>
                    <a:schemeClr val="accent5"/>
                  </a:solidFill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Light"/>
                    </a:defRPr>
                  </a:pPr>
                  <a:endParaRPr sz="3200">
                    <a:solidFill>
                      <a:srgbClr val="FFFFFF"/>
                    </a:solidFill>
                    <a:sym typeface="Helvetica Light"/>
                  </a:endParaRPr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637919" y="2492091"/>
                  <a:ext cx="1776646" cy="1776646"/>
                </a:xfrm>
                <a:prstGeom prst="ellipse">
                  <a:avLst/>
                </a:prstGeom>
                <a:noFill/>
                <a:ln w="38100">
                  <a:solidFill>
                    <a:schemeClr val="accent5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48" name="TextBox 47"/>
            <p:cNvSpPr txBox="1"/>
            <p:nvPr/>
          </p:nvSpPr>
          <p:spPr>
            <a:xfrm>
              <a:off x="2924837" y="5030906"/>
              <a:ext cx="1755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1200" b="1" dirty="0" smtClean="0">
                  <a:solidFill>
                    <a:prstClr val="black"/>
                  </a:solidFill>
                  <a:cs typeface="B Zar" panose="00000400000000000000" pitchFamily="2" charset="-78"/>
                </a:rPr>
                <a:t>.............</a:t>
              </a:r>
              <a:endParaRPr lang="en-US" sz="1200" b="1" dirty="0">
                <a:solidFill>
                  <a:prstClr val="black"/>
                </a:solidFill>
                <a:cs typeface="B Zar" panose="00000400000000000000" pitchFamily="2" charset="-78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11811" y="3607823"/>
            <a:ext cx="1755001" cy="2177525"/>
            <a:chOff x="764837" y="3130380"/>
            <a:chExt cx="1755001" cy="2177525"/>
          </a:xfrm>
        </p:grpSpPr>
        <p:grpSp>
          <p:nvGrpSpPr>
            <p:cNvPr id="55" name="Group 54"/>
            <p:cNvGrpSpPr/>
            <p:nvPr/>
          </p:nvGrpSpPr>
          <p:grpSpPr>
            <a:xfrm>
              <a:off x="764837" y="3130380"/>
              <a:ext cx="1755001" cy="1855526"/>
              <a:chOff x="764837" y="3130380"/>
              <a:chExt cx="1755001" cy="1855526"/>
            </a:xfrm>
          </p:grpSpPr>
          <p:sp>
            <p:nvSpPr>
              <p:cNvPr id="57" name="Content Placeholder 2"/>
              <p:cNvSpPr txBox="1">
                <a:spLocks noChangeAspect="1"/>
              </p:cNvSpPr>
              <p:nvPr/>
            </p:nvSpPr>
            <p:spPr>
              <a:xfrm>
                <a:off x="764837" y="4636251"/>
                <a:ext cx="1755001" cy="349655"/>
              </a:xfrm>
              <a:prstGeom prst="roundRect">
                <a:avLst/>
              </a:prstGeom>
              <a:solidFill>
                <a:schemeClr val="accent5"/>
              </a:solidFill>
            </p:spPr>
            <p:txBody>
              <a:bodyPr vert="horz" lIns="121920" tIns="60960" rIns="121920" bIns="6096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1">
                  <a:buNone/>
                </a:pPr>
                <a:r>
                  <a:rPr lang="fa-IR" dirty="0" smtClean="0">
                    <a:solidFill>
                      <a:prstClr val="white"/>
                    </a:solidFill>
                    <a:cs typeface="B Titr" panose="00000700000000000000" pitchFamily="2" charset="-78"/>
                  </a:rPr>
                  <a:t>.............</a:t>
                </a:r>
                <a:endParaRPr lang="en-US" dirty="0">
                  <a:solidFill>
                    <a:prstClr val="white"/>
                  </a:solidFill>
                  <a:cs typeface="B Titr" panose="00000700000000000000" pitchFamily="2" charset="-78"/>
                </a:endParaRPr>
              </a:p>
            </p:txBody>
          </p:sp>
          <p:grpSp>
            <p:nvGrpSpPr>
              <p:cNvPr id="71" name="Group 70"/>
              <p:cNvGrpSpPr/>
              <p:nvPr/>
            </p:nvGrpSpPr>
            <p:grpSpPr>
              <a:xfrm>
                <a:off x="962074" y="3130380"/>
                <a:ext cx="1360526" cy="1360526"/>
                <a:chOff x="637919" y="2492091"/>
                <a:chExt cx="1776646" cy="1776646"/>
              </a:xfrm>
            </p:grpSpPr>
            <p:sp>
              <p:nvSpPr>
                <p:cNvPr id="73" name="Shape 662"/>
                <p:cNvSpPr/>
                <p:nvPr/>
              </p:nvSpPr>
              <p:spPr>
                <a:xfrm>
                  <a:off x="732589" y="2588810"/>
                  <a:ext cx="1594006" cy="15940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 cap="flat">
                  <a:solidFill>
                    <a:schemeClr val="accent5"/>
                  </a:solidFill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Light"/>
                    </a:defRPr>
                  </a:pPr>
                  <a:endParaRPr sz="3200">
                    <a:solidFill>
                      <a:srgbClr val="FFFFFF"/>
                    </a:solidFill>
                    <a:sym typeface="Helvetica Light"/>
                  </a:endParaRPr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637919" y="2492091"/>
                  <a:ext cx="1776646" cy="1776646"/>
                </a:xfrm>
                <a:prstGeom prst="ellipse">
                  <a:avLst/>
                </a:prstGeom>
                <a:noFill/>
                <a:ln w="38100">
                  <a:solidFill>
                    <a:schemeClr val="accent5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56" name="TextBox 55"/>
            <p:cNvSpPr txBox="1"/>
            <p:nvPr/>
          </p:nvSpPr>
          <p:spPr>
            <a:xfrm>
              <a:off x="809837" y="5030906"/>
              <a:ext cx="1665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1200" b="1" dirty="0" smtClean="0">
                  <a:solidFill>
                    <a:prstClr val="black"/>
                  </a:solidFill>
                  <a:cs typeface="B Zar" panose="00000400000000000000" pitchFamily="2" charset="-78"/>
                </a:rPr>
                <a:t>..........</a:t>
              </a:r>
              <a:endParaRPr lang="en-US" sz="1200" b="1" dirty="0">
                <a:solidFill>
                  <a:prstClr val="black"/>
                </a:solidFill>
                <a:cs typeface="B Zar" panose="00000400000000000000" pitchFamily="2" charset="-78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491811" y="6293481"/>
            <a:ext cx="1755001" cy="2211997"/>
            <a:chOff x="1844837" y="5795906"/>
            <a:chExt cx="1755001" cy="2211998"/>
          </a:xfrm>
        </p:grpSpPr>
        <p:grpSp>
          <p:nvGrpSpPr>
            <p:cNvPr id="76" name="Group 75"/>
            <p:cNvGrpSpPr/>
            <p:nvPr/>
          </p:nvGrpSpPr>
          <p:grpSpPr>
            <a:xfrm>
              <a:off x="1844837" y="5795906"/>
              <a:ext cx="1755001" cy="1855526"/>
              <a:chOff x="1844837" y="5370035"/>
              <a:chExt cx="1755001" cy="1855526"/>
            </a:xfrm>
          </p:grpSpPr>
          <p:sp>
            <p:nvSpPr>
              <p:cNvPr id="78" name="Content Placeholder 2"/>
              <p:cNvSpPr txBox="1">
                <a:spLocks noChangeAspect="1"/>
              </p:cNvSpPr>
              <p:nvPr/>
            </p:nvSpPr>
            <p:spPr>
              <a:xfrm>
                <a:off x="1844837" y="6875906"/>
                <a:ext cx="1755001" cy="349655"/>
              </a:xfrm>
              <a:prstGeom prst="roundRect">
                <a:avLst/>
              </a:prstGeom>
              <a:solidFill>
                <a:schemeClr val="accent5"/>
              </a:solidFill>
            </p:spPr>
            <p:txBody>
              <a:bodyPr vert="horz" lIns="121920" tIns="60960" rIns="121920" bIns="6096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1">
                  <a:buNone/>
                </a:pPr>
                <a:r>
                  <a:rPr lang="fa-IR" dirty="0" smtClean="0">
                    <a:solidFill>
                      <a:prstClr val="white"/>
                    </a:solidFill>
                    <a:cs typeface="B Titr" panose="00000700000000000000" pitchFamily="2" charset="-78"/>
                  </a:rPr>
                  <a:t>...............</a:t>
                </a:r>
                <a:endParaRPr lang="en-US" dirty="0">
                  <a:solidFill>
                    <a:prstClr val="white"/>
                  </a:solidFill>
                  <a:cs typeface="B Titr" panose="00000700000000000000" pitchFamily="2" charset="-78"/>
                </a:endParaRPr>
              </a:p>
            </p:txBody>
          </p:sp>
          <p:grpSp>
            <p:nvGrpSpPr>
              <p:cNvPr id="79" name="Group 78"/>
              <p:cNvGrpSpPr/>
              <p:nvPr/>
            </p:nvGrpSpPr>
            <p:grpSpPr>
              <a:xfrm>
                <a:off x="2042074" y="5370035"/>
                <a:ext cx="1360526" cy="1360526"/>
                <a:chOff x="637919" y="2492091"/>
                <a:chExt cx="1776646" cy="1776646"/>
              </a:xfrm>
            </p:grpSpPr>
            <p:sp>
              <p:nvSpPr>
                <p:cNvPr id="81" name="Shape 662"/>
                <p:cNvSpPr/>
                <p:nvPr/>
              </p:nvSpPr>
              <p:spPr>
                <a:xfrm>
                  <a:off x="732589" y="2588810"/>
                  <a:ext cx="1594006" cy="15940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 cap="flat">
                  <a:solidFill>
                    <a:schemeClr val="accent5"/>
                  </a:solidFill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Light"/>
                    </a:defRPr>
                  </a:pPr>
                  <a:endParaRPr sz="3200">
                    <a:solidFill>
                      <a:srgbClr val="FFFFFF"/>
                    </a:solidFill>
                    <a:sym typeface="Helvetica Light"/>
                  </a:endParaRPr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637919" y="2492091"/>
                  <a:ext cx="1776646" cy="1776646"/>
                </a:xfrm>
                <a:prstGeom prst="ellipse">
                  <a:avLst/>
                </a:prstGeom>
                <a:noFill/>
                <a:ln w="38100">
                  <a:solidFill>
                    <a:schemeClr val="accent5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77" name="TextBox 76"/>
            <p:cNvSpPr txBox="1"/>
            <p:nvPr/>
          </p:nvSpPr>
          <p:spPr>
            <a:xfrm>
              <a:off x="1844837" y="7730905"/>
              <a:ext cx="1665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1"/>
              <a:r>
                <a:rPr lang="fa-IR" sz="1200" b="1" dirty="0" smtClean="0">
                  <a:solidFill>
                    <a:prstClr val="black"/>
                  </a:solidFill>
                  <a:cs typeface="B Zar" panose="00000400000000000000" pitchFamily="2" charset="-78"/>
                </a:rPr>
                <a:t>................</a:t>
              </a:r>
              <a:endParaRPr lang="en-US" sz="1200" b="1" dirty="0">
                <a:solidFill>
                  <a:prstClr val="black"/>
                </a:solidFill>
                <a:cs typeface="B Zar" panose="00000400000000000000" pitchFamily="2" charset="-78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561810" y="6293481"/>
            <a:ext cx="1845001" cy="2211997"/>
            <a:chOff x="3914837" y="5795906"/>
            <a:chExt cx="1845000" cy="2211998"/>
          </a:xfrm>
        </p:grpSpPr>
        <p:grpSp>
          <p:nvGrpSpPr>
            <p:cNvPr id="84" name="Group 83"/>
            <p:cNvGrpSpPr/>
            <p:nvPr/>
          </p:nvGrpSpPr>
          <p:grpSpPr>
            <a:xfrm>
              <a:off x="3959837" y="5795906"/>
              <a:ext cx="1755001" cy="1855526"/>
              <a:chOff x="3959837" y="5370035"/>
              <a:chExt cx="1755001" cy="1855526"/>
            </a:xfrm>
          </p:grpSpPr>
          <p:sp>
            <p:nvSpPr>
              <p:cNvPr id="86" name="Content Placeholder 2"/>
              <p:cNvSpPr txBox="1">
                <a:spLocks noChangeAspect="1"/>
              </p:cNvSpPr>
              <p:nvPr/>
            </p:nvSpPr>
            <p:spPr>
              <a:xfrm>
                <a:off x="3959837" y="6875906"/>
                <a:ext cx="1755001" cy="349655"/>
              </a:xfrm>
              <a:prstGeom prst="roundRect">
                <a:avLst/>
              </a:prstGeom>
              <a:solidFill>
                <a:schemeClr val="accent5"/>
              </a:solidFill>
            </p:spPr>
            <p:txBody>
              <a:bodyPr vert="horz" lIns="121920" tIns="60960" rIns="121920" bIns="6096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1">
                  <a:buNone/>
                </a:pPr>
                <a:r>
                  <a:rPr lang="fa-IR" dirty="0" smtClean="0">
                    <a:solidFill>
                      <a:prstClr val="white"/>
                    </a:solidFill>
                    <a:cs typeface="B Titr" panose="00000700000000000000" pitchFamily="2" charset="-78"/>
                  </a:rPr>
                  <a:t>..............</a:t>
                </a:r>
                <a:endParaRPr lang="en-US" dirty="0">
                  <a:solidFill>
                    <a:prstClr val="white"/>
                  </a:solidFill>
                  <a:cs typeface="B Titr" panose="00000700000000000000" pitchFamily="2" charset="-78"/>
                </a:endParaRPr>
              </a:p>
            </p:txBody>
          </p:sp>
          <p:grpSp>
            <p:nvGrpSpPr>
              <p:cNvPr id="87" name="Group 86"/>
              <p:cNvGrpSpPr/>
              <p:nvPr/>
            </p:nvGrpSpPr>
            <p:grpSpPr>
              <a:xfrm>
                <a:off x="4157074" y="5370035"/>
                <a:ext cx="1360526" cy="1360526"/>
                <a:chOff x="637919" y="2492091"/>
                <a:chExt cx="1776646" cy="1776646"/>
              </a:xfrm>
            </p:grpSpPr>
            <p:sp>
              <p:nvSpPr>
                <p:cNvPr id="89" name="Shape 662"/>
                <p:cNvSpPr/>
                <p:nvPr/>
              </p:nvSpPr>
              <p:spPr>
                <a:xfrm>
                  <a:off x="732589" y="2588810"/>
                  <a:ext cx="1594006" cy="15940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 cap="flat">
                  <a:solidFill>
                    <a:schemeClr val="accent5"/>
                  </a:solidFill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Light"/>
                    </a:defRPr>
                  </a:pPr>
                  <a:endParaRPr sz="3200">
                    <a:solidFill>
                      <a:srgbClr val="FFFFFF"/>
                    </a:solidFill>
                    <a:sym typeface="Helvetica Light"/>
                  </a:endParaRPr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637919" y="2492091"/>
                  <a:ext cx="1776646" cy="1776646"/>
                </a:xfrm>
                <a:prstGeom prst="ellipse">
                  <a:avLst/>
                </a:prstGeom>
                <a:noFill/>
                <a:ln w="38100">
                  <a:solidFill>
                    <a:schemeClr val="accent5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85" name="TextBox 84"/>
            <p:cNvSpPr txBox="1"/>
            <p:nvPr/>
          </p:nvSpPr>
          <p:spPr>
            <a:xfrm>
              <a:off x="3914837" y="7730905"/>
              <a:ext cx="1845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1200" b="1" dirty="0" smtClean="0">
                  <a:solidFill>
                    <a:prstClr val="black"/>
                  </a:solidFill>
                  <a:cs typeface="B Zar" panose="00000400000000000000" pitchFamily="2" charset="-78"/>
                </a:rPr>
                <a:t>.........</a:t>
              </a:r>
              <a:endParaRPr lang="en-US" sz="1200" b="1" dirty="0">
                <a:solidFill>
                  <a:prstClr val="black"/>
                </a:solidFill>
                <a:cs typeface="B Zar" panose="00000400000000000000" pitchFamily="2" charset="-78"/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-16392" y="9197247"/>
            <a:ext cx="4647055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62" name="8-Point Star 61"/>
          <p:cNvSpPr/>
          <p:nvPr/>
        </p:nvSpPr>
        <p:spPr>
          <a:xfrm>
            <a:off x="172853" y="9005860"/>
            <a:ext cx="457200" cy="457200"/>
          </a:xfrm>
          <a:prstGeom prst="star8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5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64" name="Shape 786"/>
          <p:cNvSpPr>
            <a:spLocks noGrp="1"/>
          </p:cNvSpPr>
          <p:nvPr>
            <p:ph type="pic" idx="3"/>
          </p:nvPr>
        </p:nvSpPr>
        <p:spPr>
          <a:xfrm>
            <a:off x="353992" y="31779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03" y="181621"/>
            <a:ext cx="908774" cy="887762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73" y="181621"/>
            <a:ext cx="790757" cy="887762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07" y="212101"/>
            <a:ext cx="1109893" cy="941062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939300" y="1136598"/>
            <a:ext cx="525930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700" b="1" dirty="0">
                <a:cs typeface="B Mitra" panose="00000400000000000000" pitchFamily="2" charset="-78"/>
              </a:rPr>
              <a:t>گزارش عملکـــرد در حوزه رویداد علمی</a:t>
            </a:r>
            <a:endParaRPr lang="fa-IR" sz="17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sz="1700" b="1" dirty="0">
                <a:cs typeface="B Mitra" panose="00000400000000000000" pitchFamily="2" charset="-78"/>
              </a:rPr>
              <a:t>انجمن علمی- دانشجویی </a:t>
            </a:r>
            <a:r>
              <a:rPr lang="fa-IR" sz="1700" b="1" dirty="0">
                <a:solidFill>
                  <a:srgbClr val="FF0000"/>
                </a:solidFill>
                <a:cs typeface="B Mitra" panose="00000400000000000000" pitchFamily="2" charset="-78"/>
              </a:rPr>
              <a:t>................</a:t>
            </a:r>
          </a:p>
          <a:p>
            <a:pPr algn="ctr" rtl="1"/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سیزدهمین جشنواره دانشگاهی حرکت</a:t>
            </a:r>
          </a:p>
          <a:p>
            <a:pPr algn="ctr" rtl="1"/>
            <a:endParaRPr lang="fa-IR" sz="17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811" y="8444125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7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37" grpId="0"/>
      <p:bldP spid="5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2187851"/>
            <a:ext cx="6858000" cy="661786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ctr" rtl="1">
              <a:lnSpc>
                <a:spcPct val="150000"/>
              </a:lnSpc>
            </a:pPr>
            <a:r>
              <a:rPr lang="fa-IR" sz="2400" b="1" dirty="0" smtClean="0">
                <a:cs typeface="B Mitra" panose="00000400000000000000" pitchFamily="2" charset="-78"/>
              </a:rPr>
              <a:t>فهرست</a:t>
            </a:r>
            <a:endParaRPr lang="en-US" sz="2400" dirty="0">
              <a:cs typeface="B Mitra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2918217"/>
            <a:ext cx="6858000" cy="67014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8861081"/>
            <a:ext cx="4867421" cy="45719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933723"/>
              </p:ext>
            </p:extLst>
          </p:nvPr>
        </p:nvGraphicFramePr>
        <p:xfrm>
          <a:off x="798246" y="4002904"/>
          <a:ext cx="5261510" cy="274174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17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4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9853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صفحه؟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cs typeface="B Lotus" panose="00000400000000000000" pitchFamily="2" charset="-78"/>
                        </a:rPr>
                        <a:t>معرفی انجمن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853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صفحه؟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cs typeface="B Lotus" panose="00000400000000000000" pitchFamily="2" charset="-78"/>
                        </a:rPr>
                        <a:t>حوزه </a:t>
                      </a:r>
                      <a:r>
                        <a:rPr lang="fa-IR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cs typeface="B Lotus" panose="00000400000000000000" pitchFamily="2" charset="-78"/>
                        </a:rPr>
                        <a:t>فعالیت های آموزشی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853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صفحه؟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cs typeface="B Lotus" panose="00000400000000000000" pitchFamily="2" charset="-78"/>
                        </a:rPr>
                        <a:t>حوزه </a:t>
                      </a:r>
                      <a:r>
                        <a:rPr lang="fa-IR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cs typeface="B Lotus" panose="00000400000000000000" pitchFamily="2" charset="-78"/>
                        </a:rPr>
                        <a:t>رویداد علمی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853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صفحه؟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cs typeface="B Lotus" panose="00000400000000000000" pitchFamily="2" charset="-78"/>
                        </a:rPr>
                        <a:t>حوزه </a:t>
                      </a:r>
                      <a:r>
                        <a:rPr lang="fa-IR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cs typeface="B Lotus" panose="00000400000000000000" pitchFamily="2" charset="-78"/>
                        </a:rPr>
                        <a:t>گفتگوی علمی و تخصصی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853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صفحه؟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cs typeface="B Lotus" panose="00000400000000000000" pitchFamily="2" charset="-78"/>
                        </a:rPr>
                        <a:t>حوزه </a:t>
                      </a:r>
                      <a:r>
                        <a:rPr lang="fa-IR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cs typeface="B Lotus" panose="00000400000000000000" pitchFamily="2" charset="-78"/>
                        </a:rPr>
                        <a:t>ارتباطات و همکاری‌های علمی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853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cs typeface="B Lotus" panose="00000400000000000000" pitchFamily="2" charset="-78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853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0" name="8-Point Star 19"/>
          <p:cNvSpPr/>
          <p:nvPr/>
        </p:nvSpPr>
        <p:spPr>
          <a:xfrm>
            <a:off x="172853" y="8655340"/>
            <a:ext cx="457200" cy="457200"/>
          </a:xfrm>
          <a:prstGeom prst="star8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1</a:t>
            </a:r>
            <a:endParaRPr lang="fa-IR" b="1" dirty="0">
              <a:cs typeface="B Zar" panose="00000400000000000000" pitchFamily="2" charset="-78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143" y="181621"/>
            <a:ext cx="908774" cy="88776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653" y="181621"/>
            <a:ext cx="790757" cy="88776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30053" y="1120785"/>
            <a:ext cx="52593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b="1" dirty="0">
                <a:cs typeface="B Mitra" panose="00000400000000000000" pitchFamily="2" charset="-78"/>
              </a:rPr>
              <a:t>گزارش جامع </a:t>
            </a:r>
            <a:r>
              <a:rPr lang="fa-IR" sz="1600" b="1" dirty="0" smtClean="0">
                <a:cs typeface="B Mitra" panose="00000400000000000000" pitchFamily="2" charset="-78"/>
              </a:rPr>
              <a:t>عملکـــرد</a:t>
            </a:r>
            <a:r>
              <a:rPr lang="en-US" sz="1600" b="1" dirty="0" smtClean="0">
                <a:cs typeface="B Mitra" panose="00000400000000000000" pitchFamily="2" charset="-78"/>
              </a:rPr>
              <a:t> </a:t>
            </a:r>
            <a:r>
              <a:rPr lang="fa-IR" sz="1600" b="1" dirty="0" smtClean="0">
                <a:cs typeface="B Mitra" panose="00000400000000000000" pitchFamily="2" charset="-78"/>
              </a:rPr>
              <a:t> در بخش فعالیت‌ های بین‌المللی</a:t>
            </a:r>
            <a:endParaRPr lang="fa-IR" sz="1600" b="1" dirty="0" smtClean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endParaRPr lang="fa-IR" sz="1600" b="1" dirty="0" smtClean="0">
              <a:cs typeface="B Mitra" panose="00000400000000000000" pitchFamily="2" charset="-78"/>
            </a:endParaRPr>
          </a:p>
          <a:p>
            <a:pPr algn="ctr" rtl="1"/>
            <a:r>
              <a:rPr lang="fa-IR" sz="1600" b="1" dirty="0" smtClean="0">
                <a:cs typeface="B Mitra" panose="00000400000000000000" pitchFamily="2" charset="-78"/>
              </a:rPr>
              <a:t>انجمن </a:t>
            </a:r>
            <a:r>
              <a:rPr lang="fa-IR" sz="1600" b="1" dirty="0">
                <a:cs typeface="B Mitra" panose="00000400000000000000" pitchFamily="2" charset="-78"/>
              </a:rPr>
              <a:t>علمی- دانشجویی </a:t>
            </a:r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نام انجمن </a:t>
            </a:r>
            <a:r>
              <a:rPr lang="fa-IR" sz="16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علمی</a:t>
            </a:r>
          </a:p>
          <a:p>
            <a:pPr algn="ctr" rtl="1"/>
            <a:r>
              <a:rPr lang="fa-IR" sz="16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سیزدهمین </a:t>
            </a:r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جشنواره دانشگاهی حرکت</a:t>
            </a:r>
          </a:p>
          <a:p>
            <a:pPr algn="ctr" rtl="1"/>
            <a:endParaRPr lang="fa-IR" sz="20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627" y="181621"/>
            <a:ext cx="1109893" cy="941062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88491" y="294468"/>
            <a:ext cx="1007390" cy="77491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0800" tIns="50800" rIns="50800" bIns="50800" numCol="1" rtlCol="0" anchor="ctr">
            <a:noAutofit/>
          </a:bodyPr>
          <a:lstStyle/>
          <a:p>
            <a:pPr algn="ctr"/>
            <a:r>
              <a:rPr lang="fa-IR" sz="1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  <a:sym typeface="Helvetica Light"/>
              </a:rPr>
              <a:t>لوگو انجمن</a:t>
            </a:r>
            <a:endParaRPr lang="en-US" sz="1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  <a:sym typeface="Helvetica Ligh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418" y="8282037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8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0" y="2000901"/>
            <a:ext cx="6867239" cy="4612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1400" b="1" dirty="0" smtClean="0">
                <a:solidFill>
                  <a:prstClr val="white"/>
                </a:solidFill>
                <a:cs typeface="B Mitra" panose="00000400000000000000" pitchFamily="2" charset="-78"/>
              </a:rPr>
              <a:t>عنوان برنامه</a:t>
            </a:r>
            <a:endParaRPr lang="en-US" sz="14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0" y="2507140"/>
            <a:ext cx="6867239" cy="6701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175" name="Title 1"/>
          <p:cNvSpPr txBox="1">
            <a:spLocks/>
          </p:cNvSpPr>
          <p:nvPr/>
        </p:nvSpPr>
        <p:spPr>
          <a:xfrm>
            <a:off x="-163" y="2574614"/>
            <a:ext cx="6858163" cy="81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fa-IR" sz="2400" dirty="0">
                <a:solidFill>
                  <a:srgbClr val="C00000"/>
                </a:solidFill>
                <a:cs typeface="B Titr" panose="00000700000000000000" pitchFamily="2" charset="-78"/>
              </a:rPr>
              <a:t>گروه اجرایی </a:t>
            </a:r>
            <a:r>
              <a:rPr lang="fa-IR" sz="2400" dirty="0" smtClean="0">
                <a:solidFill>
                  <a:srgbClr val="C00000"/>
                </a:solidFill>
                <a:cs typeface="B Titr" panose="00000700000000000000" pitchFamily="2" charset="-78"/>
              </a:rPr>
              <a:t>برنامه</a:t>
            </a:r>
            <a:endParaRPr lang="en-US" sz="2400" dirty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 rtl="1">
              <a:lnSpc>
                <a:spcPct val="100000"/>
              </a:lnSpc>
            </a:pPr>
            <a:r>
              <a:rPr lang="fa-IR" sz="1800" b="1" dirty="0">
                <a:solidFill>
                  <a:prstClr val="black"/>
                </a:solidFill>
                <a:cs typeface="B Titr" panose="00000700000000000000" pitchFamily="2" charset="-78"/>
              </a:rPr>
              <a:t>همکاران طرح</a:t>
            </a:r>
            <a:endParaRPr lang="en-US" sz="18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grpSp>
        <p:nvGrpSpPr>
          <p:cNvPr id="176" name="Group 175"/>
          <p:cNvGrpSpPr/>
          <p:nvPr/>
        </p:nvGrpSpPr>
        <p:grpSpPr>
          <a:xfrm>
            <a:off x="4047837" y="3521115"/>
            <a:ext cx="1890000" cy="958997"/>
            <a:chOff x="5309837" y="3275906"/>
            <a:chExt cx="1890000" cy="958997"/>
          </a:xfrm>
        </p:grpSpPr>
        <p:grpSp>
          <p:nvGrpSpPr>
            <p:cNvPr id="177" name="Group 176"/>
            <p:cNvGrpSpPr/>
            <p:nvPr/>
          </p:nvGrpSpPr>
          <p:grpSpPr>
            <a:xfrm>
              <a:off x="5367649" y="3275906"/>
              <a:ext cx="1774376" cy="374981"/>
              <a:chOff x="5367649" y="3455906"/>
              <a:chExt cx="1774376" cy="374981"/>
            </a:xfrm>
          </p:grpSpPr>
          <p:sp>
            <p:nvSpPr>
              <p:cNvPr id="179" name="Content Placeholder 2"/>
              <p:cNvSpPr txBox="1">
                <a:spLocks/>
              </p:cNvSpPr>
              <p:nvPr/>
            </p:nvSpPr>
            <p:spPr>
              <a:xfrm>
                <a:off x="5367649" y="3455906"/>
                <a:ext cx="1774376" cy="32369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fa-IR" b="1" dirty="0" smtClean="0">
                    <a:solidFill>
                      <a:srgbClr val="5B9BD5">
                        <a:lumMod val="75000"/>
                      </a:srgbClr>
                    </a:solidFill>
                    <a:latin typeface="Source Sans Pro Black" pitchFamily="34" charset="0"/>
                    <a:cs typeface="B Lotus" panose="00000400000000000000" pitchFamily="2" charset="-78"/>
                  </a:rPr>
                  <a:t>نام و نام خانوادگی همکار</a:t>
                </a:r>
                <a:endParaRPr lang="en-US" b="1" dirty="0">
                  <a:solidFill>
                    <a:srgbClr val="5B9BD5">
                      <a:lumMod val="75000"/>
                    </a:srgbClr>
                  </a:solidFill>
                  <a:latin typeface="Source Sans Pro Black" pitchFamily="34" charset="0"/>
                  <a:cs typeface="B Lotus" panose="00000400000000000000" pitchFamily="2" charset="-78"/>
                </a:endParaRPr>
              </a:p>
            </p:txBody>
          </p:sp>
          <p:grpSp>
            <p:nvGrpSpPr>
              <p:cNvPr id="180" name="Group 179"/>
              <p:cNvGrpSpPr/>
              <p:nvPr/>
            </p:nvGrpSpPr>
            <p:grpSpPr>
              <a:xfrm>
                <a:off x="5409525" y="3770906"/>
                <a:ext cx="1690625" cy="59981"/>
                <a:chOff x="2055030" y="1463669"/>
                <a:chExt cx="2304256" cy="544908"/>
              </a:xfrm>
            </p:grpSpPr>
            <p:sp>
              <p:nvSpPr>
                <p:cNvPr id="181" name="Rectangle 180"/>
                <p:cNvSpPr/>
                <p:nvPr/>
              </p:nvSpPr>
              <p:spPr>
                <a:xfrm>
                  <a:off x="2055030" y="1463670"/>
                  <a:ext cx="576064" cy="54490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2" name="Rectangle 181"/>
                <p:cNvSpPr/>
                <p:nvPr/>
              </p:nvSpPr>
              <p:spPr>
                <a:xfrm>
                  <a:off x="2631094" y="1463670"/>
                  <a:ext cx="576064" cy="544907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3" name="Rectangle 182"/>
                <p:cNvSpPr/>
                <p:nvPr/>
              </p:nvSpPr>
              <p:spPr>
                <a:xfrm>
                  <a:off x="3207158" y="1463669"/>
                  <a:ext cx="576064" cy="54490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4" name="Rectangle 183"/>
                <p:cNvSpPr/>
                <p:nvPr/>
              </p:nvSpPr>
              <p:spPr>
                <a:xfrm>
                  <a:off x="3783222" y="1463670"/>
                  <a:ext cx="576064" cy="54490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178" name="TextBox 177"/>
            <p:cNvSpPr txBox="1"/>
            <p:nvPr/>
          </p:nvSpPr>
          <p:spPr>
            <a:xfrm>
              <a:off x="5309837" y="3680905"/>
              <a:ext cx="1890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000" b="1" dirty="0">
                  <a:solidFill>
                    <a:prstClr val="black"/>
                  </a:solidFill>
                  <a:cs typeface="B Lotus" panose="00000400000000000000" pitchFamily="2" charset="-78"/>
                </a:rPr>
                <a:t>درجه علمی: </a:t>
              </a:r>
              <a:r>
                <a:rPr lang="fa-IR" sz="1000" dirty="0">
                  <a:solidFill>
                    <a:prstClr val="black"/>
                  </a:solidFill>
                  <a:cs typeface="B Lotus" panose="00000400000000000000" pitchFamily="2" charset="-78"/>
                </a:rPr>
                <a:t>استادیار</a:t>
              </a:r>
              <a:endParaRPr lang="en-US" sz="1000" dirty="0">
                <a:solidFill>
                  <a:prstClr val="black"/>
                </a:solidFill>
                <a:cs typeface="B Lotus" panose="00000400000000000000" pitchFamily="2" charset="-78"/>
              </a:endParaRPr>
            </a:p>
            <a:p>
              <a:pPr algn="r" rtl="1"/>
              <a:r>
                <a:rPr lang="fa-IR" sz="1000" b="1" dirty="0">
                  <a:solidFill>
                    <a:prstClr val="black"/>
                  </a:solidFill>
                  <a:cs typeface="B Lotus" panose="00000400000000000000" pitchFamily="2" charset="-78"/>
                </a:rPr>
                <a:t>مسئولیت در انجمن علمی: </a:t>
              </a:r>
              <a:r>
                <a:rPr lang="fa-IR" sz="1000" dirty="0">
                  <a:solidFill>
                    <a:prstClr val="black"/>
                  </a:solidFill>
                  <a:cs typeface="B Lotus" panose="00000400000000000000" pitchFamily="2" charset="-78"/>
                </a:rPr>
                <a:t>استاد مشاور</a:t>
              </a:r>
              <a:endParaRPr lang="en-US" sz="1000" dirty="0">
                <a:solidFill>
                  <a:prstClr val="black"/>
                </a:solidFill>
                <a:cs typeface="B Lotus" panose="00000400000000000000" pitchFamily="2" charset="-78"/>
              </a:endParaRPr>
            </a:p>
            <a:p>
              <a:pPr algn="r" rtl="1"/>
              <a:r>
                <a:rPr lang="fa-IR" sz="1000" b="1" dirty="0">
                  <a:solidFill>
                    <a:prstClr val="black"/>
                  </a:solidFill>
                  <a:cs typeface="B Lotus" panose="00000400000000000000" pitchFamily="2" charset="-78"/>
                </a:rPr>
                <a:t>مسئولیت در همایش: </a:t>
              </a:r>
              <a:r>
                <a:rPr lang="fa-IR" sz="1000" dirty="0">
                  <a:solidFill>
                    <a:prstClr val="black"/>
                  </a:solidFill>
                  <a:cs typeface="B Lotus" panose="00000400000000000000" pitchFamily="2" charset="-78"/>
                </a:rPr>
                <a:t>دبیر اجرایی</a:t>
              </a:r>
              <a:endParaRPr lang="en-US" sz="1000" dirty="0">
                <a:solidFill>
                  <a:prstClr val="black"/>
                </a:solidFill>
                <a:cs typeface="B Lotus" panose="00000400000000000000" pitchFamily="2" charset="-78"/>
              </a:endParaRPr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2537211" y="3521115"/>
            <a:ext cx="1600626" cy="958997"/>
            <a:chOff x="3689837" y="3275906"/>
            <a:chExt cx="1600626" cy="958997"/>
          </a:xfrm>
        </p:grpSpPr>
        <p:grpSp>
          <p:nvGrpSpPr>
            <p:cNvPr id="186" name="Group 185"/>
            <p:cNvGrpSpPr/>
            <p:nvPr/>
          </p:nvGrpSpPr>
          <p:grpSpPr>
            <a:xfrm>
              <a:off x="3734837" y="3275906"/>
              <a:ext cx="1555626" cy="374981"/>
              <a:chOff x="3799212" y="3455906"/>
              <a:chExt cx="1555626" cy="374981"/>
            </a:xfrm>
          </p:grpSpPr>
          <p:sp>
            <p:nvSpPr>
              <p:cNvPr id="188" name="Content Placeholder 2"/>
              <p:cNvSpPr txBox="1">
                <a:spLocks/>
              </p:cNvSpPr>
              <p:nvPr/>
            </p:nvSpPr>
            <p:spPr>
              <a:xfrm>
                <a:off x="3799212" y="3455906"/>
                <a:ext cx="1555626" cy="315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fa-IR" sz="1600" b="1" dirty="0">
                    <a:solidFill>
                      <a:srgbClr val="5B9BD5">
                        <a:lumMod val="75000"/>
                      </a:srgbClr>
                    </a:solidFill>
                    <a:latin typeface="Source Sans Pro Black" pitchFamily="34" charset="0"/>
                    <a:cs typeface="B Lotus" panose="00000400000000000000" pitchFamily="2" charset="-78"/>
                  </a:rPr>
                  <a:t>نام و نام </a:t>
                </a:r>
                <a:r>
                  <a:rPr lang="fa-IR" sz="1600" b="1" dirty="0" smtClean="0">
                    <a:solidFill>
                      <a:srgbClr val="5B9BD5">
                        <a:lumMod val="75000"/>
                      </a:srgbClr>
                    </a:solidFill>
                    <a:latin typeface="Source Sans Pro Black" pitchFamily="34" charset="0"/>
                    <a:cs typeface="B Lotus" panose="00000400000000000000" pitchFamily="2" charset="-78"/>
                  </a:rPr>
                  <a:t>خانوادگی</a:t>
                </a:r>
                <a:endParaRPr lang="en-US" sz="1600" b="1" dirty="0">
                  <a:solidFill>
                    <a:srgbClr val="5B9BD5">
                      <a:lumMod val="75000"/>
                    </a:srgbClr>
                  </a:solidFill>
                  <a:latin typeface="Source Sans Pro Black" pitchFamily="34" charset="0"/>
                  <a:cs typeface="B Lotus" panose="00000400000000000000" pitchFamily="2" charset="-78"/>
                </a:endParaRPr>
              </a:p>
            </p:txBody>
          </p:sp>
          <p:grpSp>
            <p:nvGrpSpPr>
              <p:cNvPr id="189" name="Group 188"/>
              <p:cNvGrpSpPr/>
              <p:nvPr/>
            </p:nvGrpSpPr>
            <p:grpSpPr>
              <a:xfrm>
                <a:off x="3889212" y="3770032"/>
                <a:ext cx="1375625" cy="60855"/>
                <a:chOff x="2055030" y="1463669"/>
                <a:chExt cx="2304256" cy="544908"/>
              </a:xfrm>
            </p:grpSpPr>
            <p:sp>
              <p:nvSpPr>
                <p:cNvPr id="190" name="Rectangle 189"/>
                <p:cNvSpPr/>
                <p:nvPr/>
              </p:nvSpPr>
              <p:spPr>
                <a:xfrm>
                  <a:off x="2055030" y="1463670"/>
                  <a:ext cx="576064" cy="54490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1" name="Rectangle 190"/>
                <p:cNvSpPr/>
                <p:nvPr/>
              </p:nvSpPr>
              <p:spPr>
                <a:xfrm>
                  <a:off x="2631094" y="1463670"/>
                  <a:ext cx="576064" cy="544907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2" name="Rectangle 191"/>
                <p:cNvSpPr/>
                <p:nvPr/>
              </p:nvSpPr>
              <p:spPr>
                <a:xfrm>
                  <a:off x="3207158" y="1463669"/>
                  <a:ext cx="576064" cy="54490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3" name="Rectangle 192"/>
                <p:cNvSpPr/>
                <p:nvPr/>
              </p:nvSpPr>
              <p:spPr>
                <a:xfrm>
                  <a:off x="3783222" y="1463670"/>
                  <a:ext cx="576064" cy="54490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187" name="TextBox 186"/>
            <p:cNvSpPr txBox="1"/>
            <p:nvPr/>
          </p:nvSpPr>
          <p:spPr>
            <a:xfrm>
              <a:off x="3689837" y="3680905"/>
              <a:ext cx="1575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0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B Lotus" panose="00000400000000000000" pitchFamily="2" charset="-78"/>
                </a:rPr>
                <a:t>درجه علمی: </a:t>
              </a:r>
              <a:r>
                <a:rPr lang="fa-IR" sz="1000" dirty="0">
                  <a:solidFill>
                    <a:prstClr val="black"/>
                  </a:solidFill>
                  <a:ea typeface="Calibri" panose="020F0502020204030204" pitchFamily="34" charset="0"/>
                  <a:cs typeface="B Lotus" panose="00000400000000000000" pitchFamily="2" charset="-78"/>
                </a:rPr>
                <a:t>دانشیار</a:t>
              </a:r>
              <a:endParaRPr lang="en-US" sz="1000" dirty="0">
                <a:solidFill>
                  <a:prstClr val="black"/>
                </a:solidFill>
                <a:ea typeface="Calibri" panose="020F0502020204030204" pitchFamily="34" charset="0"/>
                <a:cs typeface="B Lotus" panose="00000400000000000000" pitchFamily="2" charset="-78"/>
              </a:endParaRPr>
            </a:p>
            <a:p>
              <a:pPr algn="r" rtl="1"/>
              <a:r>
                <a:rPr lang="fa-IR" sz="10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B Lotus" panose="00000400000000000000" pitchFamily="2" charset="-78"/>
                </a:rPr>
                <a:t>مسئولیت در انجمن علمی: </a:t>
              </a:r>
              <a:r>
                <a:rPr lang="fa-IR" sz="1000" dirty="0">
                  <a:solidFill>
                    <a:prstClr val="black"/>
                  </a:solidFill>
                  <a:ea typeface="Calibri" panose="020F0502020204030204" pitchFamily="34" charset="0"/>
                  <a:cs typeface="B Lotus" panose="00000400000000000000" pitchFamily="2" charset="-78"/>
                </a:rPr>
                <a:t>مشاور</a:t>
              </a:r>
              <a:endParaRPr lang="en-US" sz="1000" dirty="0">
                <a:solidFill>
                  <a:prstClr val="black"/>
                </a:solidFill>
                <a:ea typeface="Calibri" panose="020F0502020204030204" pitchFamily="34" charset="0"/>
                <a:cs typeface="B Lotus" panose="00000400000000000000" pitchFamily="2" charset="-78"/>
              </a:endParaRPr>
            </a:p>
            <a:p>
              <a:pPr algn="r" rtl="1"/>
              <a:r>
                <a:rPr lang="fa-IR" sz="1000" b="1" dirty="0">
                  <a:solidFill>
                    <a:prstClr val="black"/>
                  </a:solidFill>
                  <a:ea typeface="Calibri" panose="020F0502020204030204" pitchFamily="34" charset="0"/>
                  <a:cs typeface="B Lotus" panose="00000400000000000000" pitchFamily="2" charset="-78"/>
                </a:rPr>
                <a:t>مسئولیت در همایش: </a:t>
              </a:r>
              <a:r>
                <a:rPr lang="fa-IR" sz="1000" dirty="0">
                  <a:solidFill>
                    <a:prstClr val="black"/>
                  </a:solidFill>
                  <a:ea typeface="Calibri" panose="020F0502020204030204" pitchFamily="34" charset="0"/>
                  <a:cs typeface="B Lotus" panose="00000400000000000000" pitchFamily="2" charset="-78"/>
                </a:rPr>
                <a:t>مشاوره</a:t>
              </a:r>
              <a:endParaRPr lang="en-US" sz="1000" dirty="0">
                <a:solidFill>
                  <a:prstClr val="black"/>
                </a:solidFill>
                <a:ea typeface="Calibri" panose="020F0502020204030204" pitchFamily="34" charset="0"/>
                <a:cs typeface="B Lotus" panose="00000400000000000000" pitchFamily="2" charset="-78"/>
              </a:endParaRPr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717837" y="3521115"/>
            <a:ext cx="1935000" cy="958997"/>
            <a:chOff x="2114837" y="3275906"/>
            <a:chExt cx="1935000" cy="958997"/>
          </a:xfrm>
        </p:grpSpPr>
        <p:sp>
          <p:nvSpPr>
            <p:cNvPr id="195" name="Content Placeholder 2"/>
            <p:cNvSpPr txBox="1">
              <a:spLocks/>
            </p:cNvSpPr>
            <p:nvPr/>
          </p:nvSpPr>
          <p:spPr>
            <a:xfrm>
              <a:off x="2397930" y="3275906"/>
              <a:ext cx="1368815" cy="2700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a-IR" b="1" dirty="0">
                  <a:solidFill>
                    <a:srgbClr val="5B9BD5">
                      <a:lumMod val="75000"/>
                    </a:srgbClr>
                  </a:solidFill>
                  <a:latin typeface="Source Sans Pro Black" pitchFamily="34" charset="0"/>
                  <a:cs typeface="B Lotus" panose="00000400000000000000" pitchFamily="2" charset="-78"/>
                </a:rPr>
                <a:t>نام و نام </a:t>
              </a:r>
              <a:r>
                <a:rPr lang="fa-IR" b="1" dirty="0" smtClean="0">
                  <a:solidFill>
                    <a:srgbClr val="5B9BD5">
                      <a:lumMod val="75000"/>
                    </a:srgbClr>
                  </a:solidFill>
                  <a:latin typeface="Source Sans Pro Black" pitchFamily="34" charset="0"/>
                  <a:cs typeface="B Lotus" panose="00000400000000000000" pitchFamily="2" charset="-78"/>
                </a:rPr>
                <a:t>خانوادگی</a:t>
              </a:r>
              <a:endParaRPr lang="en-US" b="1" dirty="0">
                <a:solidFill>
                  <a:srgbClr val="5B9BD5">
                    <a:lumMod val="75000"/>
                  </a:srgbClr>
                </a:solidFill>
                <a:latin typeface="Source Sans Pro Black" pitchFamily="34" charset="0"/>
                <a:cs typeface="B Lotus" panose="00000400000000000000" pitchFamily="2" charset="-78"/>
              </a:endParaRPr>
            </a:p>
          </p:txBody>
        </p:sp>
        <p:grpSp>
          <p:nvGrpSpPr>
            <p:cNvPr id="196" name="Group 195"/>
            <p:cNvGrpSpPr/>
            <p:nvPr/>
          </p:nvGrpSpPr>
          <p:grpSpPr>
            <a:xfrm>
              <a:off x="2192025" y="3590032"/>
              <a:ext cx="1780625" cy="60855"/>
              <a:chOff x="2055030" y="1463669"/>
              <a:chExt cx="2304256" cy="544908"/>
            </a:xfrm>
          </p:grpSpPr>
          <p:sp>
            <p:nvSpPr>
              <p:cNvPr id="198" name="Rectangle 197"/>
              <p:cNvSpPr/>
              <p:nvPr/>
            </p:nvSpPr>
            <p:spPr>
              <a:xfrm>
                <a:off x="2055030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2631094" y="1463670"/>
                <a:ext cx="576064" cy="54490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3207158" y="1463669"/>
                <a:ext cx="576064" cy="54490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3783222" y="1463670"/>
                <a:ext cx="576064" cy="54490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97" name="TextBox 196"/>
            <p:cNvSpPr txBox="1"/>
            <p:nvPr/>
          </p:nvSpPr>
          <p:spPr>
            <a:xfrm>
              <a:off x="2114837" y="3680905"/>
              <a:ext cx="1935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000" b="1" dirty="0">
                  <a:solidFill>
                    <a:prstClr val="black"/>
                  </a:solidFill>
                  <a:ea typeface="Calibri" panose="020F0502020204030204" pitchFamily="34" charset="0"/>
                  <a:cs typeface="B Lotus" panose="00000400000000000000" pitchFamily="2" charset="-78"/>
                </a:rPr>
                <a:t>مقطع علمی: </a:t>
              </a:r>
              <a:r>
                <a:rPr lang="fa-IR" sz="1000" dirty="0">
                  <a:solidFill>
                    <a:prstClr val="black"/>
                  </a:solidFill>
                  <a:ea typeface="Calibri" panose="020F0502020204030204" pitchFamily="34" charset="0"/>
                  <a:cs typeface="B Lotus" panose="00000400000000000000" pitchFamily="2" charset="-78"/>
                </a:rPr>
                <a:t>کارشناسی</a:t>
              </a:r>
              <a:endParaRPr lang="en-US" sz="1000" dirty="0">
                <a:solidFill>
                  <a:prstClr val="black"/>
                </a:solidFill>
                <a:ea typeface="Calibri" panose="020F0502020204030204" pitchFamily="34" charset="0"/>
                <a:cs typeface="B Lotus" panose="00000400000000000000" pitchFamily="2" charset="-78"/>
              </a:endParaRPr>
            </a:p>
            <a:p>
              <a:pPr algn="r" rtl="1"/>
              <a:r>
                <a:rPr lang="fa-IR" sz="1000" b="1" dirty="0">
                  <a:solidFill>
                    <a:prstClr val="black"/>
                  </a:solidFill>
                  <a:ea typeface="Calibri" panose="020F0502020204030204" pitchFamily="34" charset="0"/>
                  <a:cs typeface="B Lotus" panose="00000400000000000000" pitchFamily="2" charset="-78"/>
                </a:rPr>
                <a:t>مسئولیت در انجمن علمی: </a:t>
              </a:r>
              <a:r>
                <a:rPr lang="fa-IR" sz="1000" dirty="0">
                  <a:solidFill>
                    <a:prstClr val="black"/>
                  </a:solidFill>
                  <a:ea typeface="Calibri" panose="020F0502020204030204" pitchFamily="34" charset="0"/>
                  <a:cs typeface="B Lotus" panose="00000400000000000000" pitchFamily="2" charset="-78"/>
                </a:rPr>
                <a:t>نائب دبیر انجمن</a:t>
              </a:r>
              <a:endParaRPr lang="en-US" sz="1000" dirty="0">
                <a:solidFill>
                  <a:prstClr val="black"/>
                </a:solidFill>
                <a:ea typeface="Calibri" panose="020F0502020204030204" pitchFamily="34" charset="0"/>
                <a:cs typeface="B Lotus" panose="00000400000000000000" pitchFamily="2" charset="-78"/>
              </a:endParaRPr>
            </a:p>
            <a:p>
              <a:pPr algn="r" rtl="1"/>
              <a:r>
                <a:rPr lang="fa-IR" sz="1000" b="1" dirty="0">
                  <a:solidFill>
                    <a:prstClr val="black"/>
                  </a:solidFill>
                  <a:ea typeface="Calibri" panose="020F0502020204030204" pitchFamily="34" charset="0"/>
                  <a:cs typeface="B Lotus" panose="00000400000000000000" pitchFamily="2" charset="-78"/>
                </a:rPr>
                <a:t>مسئولیت در همایش: </a:t>
              </a:r>
              <a:r>
                <a:rPr lang="fa-IR" sz="1000" dirty="0">
                  <a:solidFill>
                    <a:prstClr val="black"/>
                  </a:solidFill>
                  <a:ea typeface="Calibri" panose="020F0502020204030204" pitchFamily="34" charset="0"/>
                  <a:cs typeface="B Lotus" panose="00000400000000000000" pitchFamily="2" charset="-78"/>
                </a:rPr>
                <a:t>مسئول امور مالی</a:t>
              </a:r>
              <a:endParaRPr lang="en-US" sz="1000" dirty="0">
                <a:solidFill>
                  <a:prstClr val="black"/>
                </a:solidFill>
                <a:ea typeface="Calibri" panose="020F0502020204030204" pitchFamily="34" charset="0"/>
                <a:cs typeface="B Lotus" panose="00000400000000000000" pitchFamily="2" charset="-78"/>
              </a:endParaRPr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4047837" y="4601115"/>
            <a:ext cx="1890000" cy="1112887"/>
            <a:chOff x="5309837" y="3275906"/>
            <a:chExt cx="1890000" cy="1112887"/>
          </a:xfrm>
        </p:grpSpPr>
        <p:grpSp>
          <p:nvGrpSpPr>
            <p:cNvPr id="211" name="Group 210"/>
            <p:cNvGrpSpPr/>
            <p:nvPr/>
          </p:nvGrpSpPr>
          <p:grpSpPr>
            <a:xfrm>
              <a:off x="5367649" y="3275906"/>
              <a:ext cx="1774376" cy="374981"/>
              <a:chOff x="5367649" y="3455906"/>
              <a:chExt cx="1774376" cy="374981"/>
            </a:xfrm>
          </p:grpSpPr>
          <p:sp>
            <p:nvSpPr>
              <p:cNvPr id="213" name="Content Placeholder 2"/>
              <p:cNvSpPr txBox="1">
                <a:spLocks/>
              </p:cNvSpPr>
              <p:nvPr/>
            </p:nvSpPr>
            <p:spPr>
              <a:xfrm>
                <a:off x="5367649" y="3455906"/>
                <a:ext cx="1774376" cy="32369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fa-IR" sz="1600" b="1" dirty="0">
                    <a:solidFill>
                      <a:srgbClr val="5B9BD5">
                        <a:lumMod val="75000"/>
                      </a:srgbClr>
                    </a:solidFill>
                    <a:latin typeface="Source Sans Pro Black" pitchFamily="34" charset="0"/>
                    <a:cs typeface="B Lotus" panose="00000400000000000000" pitchFamily="2" charset="-78"/>
                  </a:rPr>
                  <a:t>نام و نام خانوادگی</a:t>
                </a:r>
                <a:endParaRPr lang="en-US" sz="1600" b="1" dirty="0">
                  <a:solidFill>
                    <a:srgbClr val="5B9BD5">
                      <a:lumMod val="75000"/>
                    </a:srgbClr>
                  </a:solidFill>
                  <a:latin typeface="Source Sans Pro Black" pitchFamily="34" charset="0"/>
                  <a:cs typeface="B Lotus" panose="00000400000000000000" pitchFamily="2" charset="-78"/>
                </a:endParaRPr>
              </a:p>
            </p:txBody>
          </p:sp>
          <p:grpSp>
            <p:nvGrpSpPr>
              <p:cNvPr id="214" name="Group 213"/>
              <p:cNvGrpSpPr/>
              <p:nvPr/>
            </p:nvGrpSpPr>
            <p:grpSpPr>
              <a:xfrm>
                <a:off x="5409525" y="3770906"/>
                <a:ext cx="1690625" cy="59981"/>
                <a:chOff x="2055030" y="1463669"/>
                <a:chExt cx="2304256" cy="544908"/>
              </a:xfrm>
            </p:grpSpPr>
            <p:sp>
              <p:nvSpPr>
                <p:cNvPr id="215" name="Rectangle 214"/>
                <p:cNvSpPr/>
                <p:nvPr/>
              </p:nvSpPr>
              <p:spPr>
                <a:xfrm>
                  <a:off x="2055030" y="1463670"/>
                  <a:ext cx="576064" cy="54490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6" name="Rectangle 215"/>
                <p:cNvSpPr/>
                <p:nvPr/>
              </p:nvSpPr>
              <p:spPr>
                <a:xfrm>
                  <a:off x="2631094" y="1463670"/>
                  <a:ext cx="576064" cy="544907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7" name="Rectangle 216"/>
                <p:cNvSpPr/>
                <p:nvPr/>
              </p:nvSpPr>
              <p:spPr>
                <a:xfrm>
                  <a:off x="3207158" y="1463669"/>
                  <a:ext cx="576064" cy="54490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8" name="Rectangle 217"/>
                <p:cNvSpPr/>
                <p:nvPr/>
              </p:nvSpPr>
              <p:spPr>
                <a:xfrm>
                  <a:off x="3783222" y="1463670"/>
                  <a:ext cx="576064" cy="54490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12" name="TextBox 211"/>
            <p:cNvSpPr txBox="1"/>
            <p:nvPr/>
          </p:nvSpPr>
          <p:spPr>
            <a:xfrm>
              <a:off x="5309837" y="3680907"/>
              <a:ext cx="189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000" b="1" dirty="0">
                  <a:solidFill>
                    <a:prstClr val="black"/>
                  </a:solidFill>
                  <a:cs typeface="B Lotus" panose="00000400000000000000" pitchFamily="2" charset="-78"/>
                </a:rPr>
                <a:t>مقطع علمی: </a:t>
              </a:r>
              <a:r>
                <a:rPr lang="fa-IR" sz="1000" dirty="0">
                  <a:solidFill>
                    <a:prstClr val="black"/>
                  </a:solidFill>
                  <a:cs typeface="B Lotus" panose="00000400000000000000" pitchFamily="2" charset="-78"/>
                </a:rPr>
                <a:t>کارشناسی ارشد</a:t>
              </a:r>
              <a:endParaRPr lang="en-US" sz="1000" dirty="0">
                <a:solidFill>
                  <a:prstClr val="black"/>
                </a:solidFill>
                <a:cs typeface="B Lotus" panose="00000400000000000000" pitchFamily="2" charset="-78"/>
              </a:endParaRPr>
            </a:p>
            <a:p>
              <a:pPr algn="r" rtl="1"/>
              <a:r>
                <a:rPr lang="fa-IR" sz="1000" b="1" dirty="0">
                  <a:solidFill>
                    <a:prstClr val="black"/>
                  </a:solidFill>
                  <a:cs typeface="B Lotus" panose="00000400000000000000" pitchFamily="2" charset="-78"/>
                </a:rPr>
                <a:t>مسئولیت در انجمن علمی: </a:t>
              </a:r>
              <a:r>
                <a:rPr lang="fa-IR" sz="1000" dirty="0">
                  <a:solidFill>
                    <a:prstClr val="black"/>
                  </a:solidFill>
                  <a:cs typeface="B Lotus" panose="00000400000000000000" pitchFamily="2" charset="-78"/>
                </a:rPr>
                <a:t>عضو همکار انجمن</a:t>
              </a:r>
              <a:endParaRPr lang="en-US" sz="1000" dirty="0">
                <a:solidFill>
                  <a:prstClr val="black"/>
                </a:solidFill>
                <a:cs typeface="B Lotus" panose="00000400000000000000" pitchFamily="2" charset="-78"/>
              </a:endParaRPr>
            </a:p>
            <a:p>
              <a:pPr algn="r" rtl="1"/>
              <a:r>
                <a:rPr lang="fa-IR" sz="1000" b="1" dirty="0">
                  <a:solidFill>
                    <a:prstClr val="black"/>
                  </a:solidFill>
                  <a:cs typeface="B Lotus" panose="00000400000000000000" pitchFamily="2" charset="-78"/>
                </a:rPr>
                <a:t>مسئولیت در همایش: </a:t>
              </a:r>
              <a:r>
                <a:rPr lang="fa-IR" sz="1000" dirty="0">
                  <a:solidFill>
                    <a:prstClr val="black"/>
                  </a:solidFill>
                  <a:cs typeface="B Lotus" panose="00000400000000000000" pitchFamily="2" charset="-78"/>
                </a:rPr>
                <a:t>مسئول اسپانسرینگ</a:t>
              </a:r>
              <a:endParaRPr lang="en-US" sz="1000" dirty="0">
                <a:solidFill>
                  <a:prstClr val="black"/>
                </a:solidFill>
                <a:cs typeface="B Lotus" panose="00000400000000000000" pitchFamily="2" charset="-78"/>
              </a:endParaRPr>
            </a:p>
          </p:txBody>
        </p:sp>
      </p:grpSp>
      <p:grpSp>
        <p:nvGrpSpPr>
          <p:cNvPr id="219" name="Group 218"/>
          <p:cNvGrpSpPr/>
          <p:nvPr/>
        </p:nvGrpSpPr>
        <p:grpSpPr>
          <a:xfrm>
            <a:off x="2537211" y="4601116"/>
            <a:ext cx="1600626" cy="1266774"/>
            <a:chOff x="3689837" y="3275906"/>
            <a:chExt cx="1600626" cy="1266774"/>
          </a:xfrm>
        </p:grpSpPr>
        <p:grpSp>
          <p:nvGrpSpPr>
            <p:cNvPr id="220" name="Group 219"/>
            <p:cNvGrpSpPr/>
            <p:nvPr/>
          </p:nvGrpSpPr>
          <p:grpSpPr>
            <a:xfrm>
              <a:off x="3734837" y="3275906"/>
              <a:ext cx="1555626" cy="374981"/>
              <a:chOff x="3799212" y="3455906"/>
              <a:chExt cx="1555626" cy="374981"/>
            </a:xfrm>
          </p:grpSpPr>
          <p:sp>
            <p:nvSpPr>
              <p:cNvPr id="222" name="Content Placeholder 2"/>
              <p:cNvSpPr txBox="1">
                <a:spLocks/>
              </p:cNvSpPr>
              <p:nvPr/>
            </p:nvSpPr>
            <p:spPr>
              <a:xfrm>
                <a:off x="3799212" y="3455906"/>
                <a:ext cx="1555626" cy="315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fa-IR" sz="1600" b="1" dirty="0">
                    <a:solidFill>
                      <a:srgbClr val="5B9BD5">
                        <a:lumMod val="75000"/>
                      </a:srgbClr>
                    </a:solidFill>
                    <a:latin typeface="Source Sans Pro Black" pitchFamily="34" charset="0"/>
                    <a:cs typeface="B Lotus" panose="00000400000000000000" pitchFamily="2" charset="-78"/>
                  </a:rPr>
                  <a:t>نام و نام خانوادگی</a:t>
                </a:r>
                <a:endParaRPr lang="en-US" sz="1600" b="1" dirty="0">
                  <a:solidFill>
                    <a:srgbClr val="5B9BD5">
                      <a:lumMod val="75000"/>
                    </a:srgbClr>
                  </a:solidFill>
                  <a:latin typeface="Source Sans Pro Black" pitchFamily="34" charset="0"/>
                  <a:cs typeface="B Lotus" panose="00000400000000000000" pitchFamily="2" charset="-78"/>
                </a:endParaRPr>
              </a:p>
            </p:txBody>
          </p:sp>
          <p:grpSp>
            <p:nvGrpSpPr>
              <p:cNvPr id="223" name="Group 222"/>
              <p:cNvGrpSpPr/>
              <p:nvPr/>
            </p:nvGrpSpPr>
            <p:grpSpPr>
              <a:xfrm>
                <a:off x="3889212" y="3770032"/>
                <a:ext cx="1375625" cy="60855"/>
                <a:chOff x="2055030" y="1463669"/>
                <a:chExt cx="2304256" cy="544908"/>
              </a:xfrm>
            </p:grpSpPr>
            <p:sp>
              <p:nvSpPr>
                <p:cNvPr id="224" name="Rectangle 223"/>
                <p:cNvSpPr/>
                <p:nvPr/>
              </p:nvSpPr>
              <p:spPr>
                <a:xfrm>
                  <a:off x="2055030" y="1463670"/>
                  <a:ext cx="576064" cy="54490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5" name="Rectangle 224"/>
                <p:cNvSpPr/>
                <p:nvPr/>
              </p:nvSpPr>
              <p:spPr>
                <a:xfrm>
                  <a:off x="2631094" y="1463670"/>
                  <a:ext cx="576064" cy="544907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6" name="Rectangle 225"/>
                <p:cNvSpPr/>
                <p:nvPr/>
              </p:nvSpPr>
              <p:spPr>
                <a:xfrm>
                  <a:off x="3207158" y="1463669"/>
                  <a:ext cx="576064" cy="54490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7" name="Rectangle 226"/>
                <p:cNvSpPr/>
                <p:nvPr/>
              </p:nvSpPr>
              <p:spPr>
                <a:xfrm>
                  <a:off x="3783222" y="1463670"/>
                  <a:ext cx="576064" cy="54490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21" name="TextBox 220"/>
            <p:cNvSpPr txBox="1"/>
            <p:nvPr/>
          </p:nvSpPr>
          <p:spPr>
            <a:xfrm>
              <a:off x="3689837" y="3680906"/>
              <a:ext cx="1575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000" b="1" dirty="0">
                  <a:solidFill>
                    <a:prstClr val="black"/>
                  </a:solidFill>
                  <a:cs typeface="B Lotus" panose="00000400000000000000" pitchFamily="2" charset="-78"/>
                </a:rPr>
                <a:t>مقطع علمی: </a:t>
              </a:r>
              <a:r>
                <a:rPr lang="fa-IR" sz="1000" dirty="0">
                  <a:solidFill>
                    <a:prstClr val="black"/>
                  </a:solidFill>
                  <a:cs typeface="B Lotus" panose="00000400000000000000" pitchFamily="2" charset="-78"/>
                </a:rPr>
                <a:t>کارشناسی ارشد</a:t>
              </a:r>
              <a:endParaRPr lang="en-US" sz="1000" dirty="0">
                <a:solidFill>
                  <a:prstClr val="black"/>
                </a:solidFill>
                <a:cs typeface="B Lotus" panose="00000400000000000000" pitchFamily="2" charset="-78"/>
              </a:endParaRPr>
            </a:p>
            <a:p>
              <a:pPr algn="r" rtl="1"/>
              <a:r>
                <a:rPr lang="fa-IR" sz="1000" b="1" dirty="0">
                  <a:solidFill>
                    <a:prstClr val="black"/>
                  </a:solidFill>
                  <a:cs typeface="B Lotus" panose="00000400000000000000" pitchFamily="2" charset="-78"/>
                </a:rPr>
                <a:t>مسئولیت در انجمن علمی: </a:t>
              </a:r>
              <a:r>
                <a:rPr lang="fa-IR" sz="1000" dirty="0">
                  <a:solidFill>
                    <a:prstClr val="black"/>
                  </a:solidFill>
                  <a:cs typeface="B Lotus" panose="00000400000000000000" pitchFamily="2" charset="-78"/>
                </a:rPr>
                <a:t>عضو همکار انجمن</a:t>
              </a:r>
              <a:endParaRPr lang="en-US" sz="1000" dirty="0">
                <a:solidFill>
                  <a:prstClr val="black"/>
                </a:solidFill>
                <a:cs typeface="B Lotus" panose="00000400000000000000" pitchFamily="2" charset="-78"/>
              </a:endParaRPr>
            </a:p>
            <a:p>
              <a:pPr algn="r" rtl="1"/>
              <a:r>
                <a:rPr lang="fa-IR" sz="1000" b="1" dirty="0">
                  <a:solidFill>
                    <a:prstClr val="black"/>
                  </a:solidFill>
                  <a:cs typeface="B Lotus" panose="00000400000000000000" pitchFamily="2" charset="-78"/>
                </a:rPr>
                <a:t>مسئولیت در همایش: </a:t>
              </a:r>
              <a:r>
                <a:rPr lang="fa-IR" sz="1000" dirty="0">
                  <a:solidFill>
                    <a:prstClr val="black"/>
                  </a:solidFill>
                  <a:cs typeface="B Lotus" panose="00000400000000000000" pitchFamily="2" charset="-78"/>
                </a:rPr>
                <a:t>مسئول امور داخلی</a:t>
              </a:r>
              <a:endParaRPr lang="en-US" sz="1000" dirty="0">
                <a:solidFill>
                  <a:prstClr val="black"/>
                </a:solidFill>
                <a:cs typeface="B Lotus" panose="00000400000000000000" pitchFamily="2" charset="-78"/>
              </a:endParaRPr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717837" y="4601115"/>
            <a:ext cx="1935000" cy="1112887"/>
            <a:chOff x="2114837" y="3275906"/>
            <a:chExt cx="1935000" cy="1112887"/>
          </a:xfrm>
        </p:grpSpPr>
        <p:sp>
          <p:nvSpPr>
            <p:cNvPr id="229" name="Content Placeholder 2"/>
            <p:cNvSpPr txBox="1">
              <a:spLocks/>
            </p:cNvSpPr>
            <p:nvPr/>
          </p:nvSpPr>
          <p:spPr>
            <a:xfrm>
              <a:off x="2204838" y="3275906"/>
              <a:ext cx="1755000" cy="2700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a-IR" sz="1600" b="1" dirty="0">
                  <a:solidFill>
                    <a:srgbClr val="5B9BD5">
                      <a:lumMod val="75000"/>
                    </a:srgbClr>
                  </a:solidFill>
                  <a:latin typeface="Source Sans Pro Black" pitchFamily="34" charset="0"/>
                  <a:cs typeface="B Lotus" panose="00000400000000000000" pitchFamily="2" charset="-78"/>
                </a:rPr>
                <a:t>نام و نام خانوادگی</a:t>
              </a:r>
              <a:endParaRPr lang="en-US" sz="1600" b="1" dirty="0">
                <a:solidFill>
                  <a:srgbClr val="5B9BD5">
                    <a:lumMod val="75000"/>
                  </a:srgbClr>
                </a:solidFill>
                <a:latin typeface="Source Sans Pro Black" pitchFamily="34" charset="0"/>
                <a:cs typeface="B Lotus" panose="00000400000000000000" pitchFamily="2" charset="-78"/>
              </a:endParaRPr>
            </a:p>
          </p:txBody>
        </p:sp>
        <p:grpSp>
          <p:nvGrpSpPr>
            <p:cNvPr id="230" name="Group 229"/>
            <p:cNvGrpSpPr/>
            <p:nvPr/>
          </p:nvGrpSpPr>
          <p:grpSpPr>
            <a:xfrm>
              <a:off x="2192025" y="3590032"/>
              <a:ext cx="1780625" cy="60855"/>
              <a:chOff x="2055030" y="1463669"/>
              <a:chExt cx="2304256" cy="544908"/>
            </a:xfrm>
          </p:grpSpPr>
          <p:sp>
            <p:nvSpPr>
              <p:cNvPr id="232" name="Rectangle 231"/>
              <p:cNvSpPr/>
              <p:nvPr/>
            </p:nvSpPr>
            <p:spPr>
              <a:xfrm>
                <a:off x="2055030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3" name="Rectangle 232"/>
              <p:cNvSpPr/>
              <p:nvPr/>
            </p:nvSpPr>
            <p:spPr>
              <a:xfrm>
                <a:off x="2631094" y="1463670"/>
                <a:ext cx="576064" cy="54490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4" name="Rectangle 233"/>
              <p:cNvSpPr/>
              <p:nvPr/>
            </p:nvSpPr>
            <p:spPr>
              <a:xfrm>
                <a:off x="3207158" y="1463669"/>
                <a:ext cx="576064" cy="54490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5" name="Rectangle 234"/>
              <p:cNvSpPr/>
              <p:nvPr/>
            </p:nvSpPr>
            <p:spPr>
              <a:xfrm>
                <a:off x="3783222" y="1463670"/>
                <a:ext cx="576064" cy="54490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31" name="TextBox 230"/>
            <p:cNvSpPr txBox="1"/>
            <p:nvPr/>
          </p:nvSpPr>
          <p:spPr>
            <a:xfrm>
              <a:off x="2114837" y="3680907"/>
              <a:ext cx="1935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000" b="1" dirty="0">
                  <a:solidFill>
                    <a:prstClr val="black"/>
                  </a:solidFill>
                  <a:cs typeface="B Lotus" panose="00000400000000000000" pitchFamily="2" charset="-78"/>
                </a:rPr>
                <a:t>مقطع علمی: </a:t>
              </a:r>
              <a:r>
                <a:rPr lang="fa-IR" sz="1000" dirty="0">
                  <a:solidFill>
                    <a:prstClr val="black"/>
                  </a:solidFill>
                  <a:cs typeface="B Lotus" panose="00000400000000000000" pitchFamily="2" charset="-78"/>
                </a:rPr>
                <a:t>کارشناسی ارشد</a:t>
              </a:r>
              <a:endParaRPr lang="en-US" sz="1000" dirty="0">
                <a:solidFill>
                  <a:prstClr val="black"/>
                </a:solidFill>
                <a:cs typeface="B Lotus" panose="00000400000000000000" pitchFamily="2" charset="-78"/>
              </a:endParaRPr>
            </a:p>
            <a:p>
              <a:pPr algn="r" rtl="1"/>
              <a:r>
                <a:rPr lang="fa-IR" sz="1000" b="1" dirty="0">
                  <a:solidFill>
                    <a:prstClr val="black"/>
                  </a:solidFill>
                  <a:cs typeface="B Lotus" panose="00000400000000000000" pitchFamily="2" charset="-78"/>
                </a:rPr>
                <a:t>مسئولیت در انجمن علمی: </a:t>
              </a:r>
              <a:r>
                <a:rPr lang="fa-IR" sz="1000" dirty="0">
                  <a:solidFill>
                    <a:prstClr val="black"/>
                  </a:solidFill>
                  <a:cs typeface="B Lotus" panose="00000400000000000000" pitchFamily="2" charset="-78"/>
                </a:rPr>
                <a:t>عضو همکار انجمن</a:t>
              </a:r>
              <a:endParaRPr lang="en-US" sz="1000" dirty="0">
                <a:solidFill>
                  <a:prstClr val="black"/>
                </a:solidFill>
                <a:cs typeface="B Lotus" panose="00000400000000000000" pitchFamily="2" charset="-78"/>
              </a:endParaRPr>
            </a:p>
            <a:p>
              <a:pPr algn="r" rtl="1"/>
              <a:r>
                <a:rPr lang="fa-IR" sz="1000" b="1" dirty="0">
                  <a:solidFill>
                    <a:prstClr val="black"/>
                  </a:solidFill>
                  <a:cs typeface="B Lotus" panose="00000400000000000000" pitchFamily="2" charset="-78"/>
                </a:rPr>
                <a:t>مسئولیت در همایش: </a:t>
              </a:r>
              <a:r>
                <a:rPr lang="fa-IR" sz="1000" dirty="0">
                  <a:solidFill>
                    <a:prstClr val="black"/>
                  </a:solidFill>
                  <a:cs typeface="B Lotus" panose="00000400000000000000" pitchFamily="2" charset="-78"/>
                </a:rPr>
                <a:t>مسئول دبیرخانه</a:t>
              </a:r>
              <a:endParaRPr lang="en-US" sz="1000" dirty="0">
                <a:solidFill>
                  <a:prstClr val="black"/>
                </a:solidFill>
                <a:cs typeface="B Lotus" panose="00000400000000000000" pitchFamily="2" charset="-78"/>
              </a:endParaRPr>
            </a:p>
          </p:txBody>
        </p:sp>
      </p:grpSp>
      <p:grpSp>
        <p:nvGrpSpPr>
          <p:cNvPr id="244" name="Group 243"/>
          <p:cNvGrpSpPr/>
          <p:nvPr/>
        </p:nvGrpSpPr>
        <p:grpSpPr>
          <a:xfrm>
            <a:off x="4047837" y="5906115"/>
            <a:ext cx="1890000" cy="1112887"/>
            <a:chOff x="5309837" y="3275906"/>
            <a:chExt cx="1890000" cy="1112887"/>
          </a:xfrm>
        </p:grpSpPr>
        <p:grpSp>
          <p:nvGrpSpPr>
            <p:cNvPr id="245" name="Group 244"/>
            <p:cNvGrpSpPr/>
            <p:nvPr/>
          </p:nvGrpSpPr>
          <p:grpSpPr>
            <a:xfrm>
              <a:off x="5367649" y="3275906"/>
              <a:ext cx="1774376" cy="374981"/>
              <a:chOff x="5367649" y="3455906"/>
              <a:chExt cx="1774376" cy="374981"/>
            </a:xfrm>
          </p:grpSpPr>
          <p:sp>
            <p:nvSpPr>
              <p:cNvPr id="247" name="Content Placeholder 2"/>
              <p:cNvSpPr txBox="1">
                <a:spLocks/>
              </p:cNvSpPr>
              <p:nvPr/>
            </p:nvSpPr>
            <p:spPr>
              <a:xfrm>
                <a:off x="5367649" y="3455906"/>
                <a:ext cx="1774376" cy="32369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fa-IR" sz="1600" b="1" dirty="0">
                    <a:solidFill>
                      <a:srgbClr val="5B9BD5">
                        <a:lumMod val="75000"/>
                      </a:srgbClr>
                    </a:solidFill>
                    <a:latin typeface="Source Sans Pro Black" pitchFamily="34" charset="0"/>
                    <a:cs typeface="B Lotus" panose="00000400000000000000" pitchFamily="2" charset="-78"/>
                  </a:rPr>
                  <a:t>نام و نام خانوادگی</a:t>
                </a:r>
                <a:endParaRPr lang="en-US" sz="1600" b="1" dirty="0">
                  <a:solidFill>
                    <a:srgbClr val="5B9BD5">
                      <a:lumMod val="75000"/>
                    </a:srgbClr>
                  </a:solidFill>
                  <a:latin typeface="Source Sans Pro Black" pitchFamily="34" charset="0"/>
                  <a:cs typeface="B Lotus" panose="00000400000000000000" pitchFamily="2" charset="-78"/>
                </a:endParaRPr>
              </a:p>
            </p:txBody>
          </p:sp>
          <p:grpSp>
            <p:nvGrpSpPr>
              <p:cNvPr id="248" name="Group 247"/>
              <p:cNvGrpSpPr/>
              <p:nvPr/>
            </p:nvGrpSpPr>
            <p:grpSpPr>
              <a:xfrm>
                <a:off x="5409525" y="3770906"/>
                <a:ext cx="1690625" cy="59981"/>
                <a:chOff x="2055030" y="1463669"/>
                <a:chExt cx="2304256" cy="544908"/>
              </a:xfrm>
            </p:grpSpPr>
            <p:sp>
              <p:nvSpPr>
                <p:cNvPr id="249" name="Rectangle 248"/>
                <p:cNvSpPr/>
                <p:nvPr/>
              </p:nvSpPr>
              <p:spPr>
                <a:xfrm>
                  <a:off x="2055030" y="1463670"/>
                  <a:ext cx="576064" cy="54490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0" name="Rectangle 249"/>
                <p:cNvSpPr/>
                <p:nvPr/>
              </p:nvSpPr>
              <p:spPr>
                <a:xfrm>
                  <a:off x="2631094" y="1463670"/>
                  <a:ext cx="576064" cy="544907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1" name="Rectangle 250"/>
                <p:cNvSpPr/>
                <p:nvPr/>
              </p:nvSpPr>
              <p:spPr>
                <a:xfrm>
                  <a:off x="3207158" y="1463669"/>
                  <a:ext cx="576064" cy="54490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2" name="Rectangle 251"/>
                <p:cNvSpPr/>
                <p:nvPr/>
              </p:nvSpPr>
              <p:spPr>
                <a:xfrm>
                  <a:off x="3783222" y="1463670"/>
                  <a:ext cx="576064" cy="54490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46" name="TextBox 245"/>
            <p:cNvSpPr txBox="1"/>
            <p:nvPr/>
          </p:nvSpPr>
          <p:spPr>
            <a:xfrm>
              <a:off x="5309837" y="3680907"/>
              <a:ext cx="189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000" b="1" dirty="0">
                  <a:solidFill>
                    <a:prstClr val="black"/>
                  </a:solidFill>
                  <a:cs typeface="B Lotus" panose="00000400000000000000" pitchFamily="2" charset="-78"/>
                </a:rPr>
                <a:t>مقطع علمی: </a:t>
              </a:r>
              <a:r>
                <a:rPr lang="fa-IR" sz="1000" dirty="0">
                  <a:solidFill>
                    <a:prstClr val="black"/>
                  </a:solidFill>
                  <a:cs typeface="B Lotus" panose="00000400000000000000" pitchFamily="2" charset="-78"/>
                </a:rPr>
                <a:t>کارشناسی</a:t>
              </a:r>
              <a:endParaRPr lang="en-US" sz="1000" dirty="0">
                <a:solidFill>
                  <a:prstClr val="black"/>
                </a:solidFill>
                <a:cs typeface="B Lotus" panose="00000400000000000000" pitchFamily="2" charset="-78"/>
              </a:endParaRPr>
            </a:p>
            <a:p>
              <a:pPr algn="r" rtl="1"/>
              <a:r>
                <a:rPr lang="fa-IR" sz="1000" b="1" dirty="0">
                  <a:solidFill>
                    <a:prstClr val="black"/>
                  </a:solidFill>
                  <a:cs typeface="B Lotus" panose="00000400000000000000" pitchFamily="2" charset="-78"/>
                </a:rPr>
                <a:t>مسئولیت در انجمن علمی: </a:t>
              </a:r>
              <a:r>
                <a:rPr lang="fa-IR" sz="1000" dirty="0">
                  <a:solidFill>
                    <a:prstClr val="black"/>
                  </a:solidFill>
                  <a:cs typeface="B Lotus" panose="00000400000000000000" pitchFamily="2" charset="-78"/>
                </a:rPr>
                <a:t>عضو شورای انجمن</a:t>
              </a:r>
              <a:endParaRPr lang="en-US" sz="1000" dirty="0">
                <a:solidFill>
                  <a:prstClr val="black"/>
                </a:solidFill>
                <a:cs typeface="B Lotus" panose="00000400000000000000" pitchFamily="2" charset="-78"/>
              </a:endParaRPr>
            </a:p>
            <a:p>
              <a:pPr algn="r" rtl="1"/>
              <a:r>
                <a:rPr lang="fa-IR" sz="1000" b="1" dirty="0">
                  <a:solidFill>
                    <a:prstClr val="black"/>
                  </a:solidFill>
                  <a:cs typeface="B Lotus" panose="00000400000000000000" pitchFamily="2" charset="-78"/>
                </a:rPr>
                <a:t>مسئولیت در همایش: </a:t>
              </a:r>
              <a:r>
                <a:rPr lang="fa-IR" sz="1000" dirty="0">
                  <a:solidFill>
                    <a:prstClr val="black"/>
                  </a:solidFill>
                  <a:cs typeface="B Lotus" panose="00000400000000000000" pitchFamily="2" charset="-78"/>
                </a:rPr>
                <a:t>مسول تبلیغات</a:t>
              </a:r>
              <a:endParaRPr lang="en-US" sz="1000" dirty="0">
                <a:solidFill>
                  <a:prstClr val="black"/>
                </a:solidFill>
                <a:cs typeface="B Lotus" panose="00000400000000000000" pitchFamily="2" charset="-78"/>
              </a:endParaRPr>
            </a:p>
          </p:txBody>
        </p:sp>
      </p:grpSp>
      <p:grpSp>
        <p:nvGrpSpPr>
          <p:cNvPr id="253" name="Group 252"/>
          <p:cNvGrpSpPr/>
          <p:nvPr/>
        </p:nvGrpSpPr>
        <p:grpSpPr>
          <a:xfrm>
            <a:off x="2472837" y="5906115"/>
            <a:ext cx="1774374" cy="1266774"/>
            <a:chOff x="3625463" y="3275906"/>
            <a:chExt cx="1774374" cy="1266774"/>
          </a:xfrm>
        </p:grpSpPr>
        <p:grpSp>
          <p:nvGrpSpPr>
            <p:cNvPr id="254" name="Group 253"/>
            <p:cNvGrpSpPr/>
            <p:nvPr/>
          </p:nvGrpSpPr>
          <p:grpSpPr>
            <a:xfrm>
              <a:off x="3625463" y="3275906"/>
              <a:ext cx="1774374" cy="374981"/>
              <a:chOff x="3689838" y="3455906"/>
              <a:chExt cx="1774374" cy="374981"/>
            </a:xfrm>
          </p:grpSpPr>
          <p:sp>
            <p:nvSpPr>
              <p:cNvPr id="256" name="Content Placeholder 2"/>
              <p:cNvSpPr txBox="1">
                <a:spLocks/>
              </p:cNvSpPr>
              <p:nvPr/>
            </p:nvSpPr>
            <p:spPr>
              <a:xfrm>
                <a:off x="3689838" y="3455906"/>
                <a:ext cx="1774374" cy="315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fa-IR" sz="1600" b="1" dirty="0">
                    <a:solidFill>
                      <a:srgbClr val="5B9BD5">
                        <a:lumMod val="75000"/>
                      </a:srgbClr>
                    </a:solidFill>
                    <a:latin typeface="Source Sans Pro Black" pitchFamily="34" charset="0"/>
                    <a:cs typeface="B Lotus" panose="00000400000000000000" pitchFamily="2" charset="-78"/>
                  </a:rPr>
                  <a:t>نام و نام خانوادگی</a:t>
                </a:r>
                <a:endParaRPr lang="en-US" sz="1600" b="1" dirty="0">
                  <a:solidFill>
                    <a:srgbClr val="5B9BD5">
                      <a:lumMod val="75000"/>
                    </a:srgbClr>
                  </a:solidFill>
                  <a:latin typeface="Source Sans Pro Black" pitchFamily="34" charset="0"/>
                  <a:cs typeface="B Lotus" panose="00000400000000000000" pitchFamily="2" charset="-78"/>
                </a:endParaRPr>
              </a:p>
            </p:txBody>
          </p:sp>
          <p:grpSp>
            <p:nvGrpSpPr>
              <p:cNvPr id="257" name="Group 256"/>
              <p:cNvGrpSpPr/>
              <p:nvPr/>
            </p:nvGrpSpPr>
            <p:grpSpPr>
              <a:xfrm>
                <a:off x="3889212" y="3770032"/>
                <a:ext cx="1375625" cy="60855"/>
                <a:chOff x="2055030" y="1463669"/>
                <a:chExt cx="2304256" cy="544908"/>
              </a:xfrm>
            </p:grpSpPr>
            <p:sp>
              <p:nvSpPr>
                <p:cNvPr id="258" name="Rectangle 257"/>
                <p:cNvSpPr/>
                <p:nvPr/>
              </p:nvSpPr>
              <p:spPr>
                <a:xfrm>
                  <a:off x="2055030" y="1463670"/>
                  <a:ext cx="576064" cy="54490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9" name="Rectangle 258"/>
                <p:cNvSpPr/>
                <p:nvPr/>
              </p:nvSpPr>
              <p:spPr>
                <a:xfrm>
                  <a:off x="2631094" y="1463670"/>
                  <a:ext cx="576064" cy="544907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0" name="Rectangle 259"/>
                <p:cNvSpPr/>
                <p:nvPr/>
              </p:nvSpPr>
              <p:spPr>
                <a:xfrm>
                  <a:off x="3207158" y="1463669"/>
                  <a:ext cx="576064" cy="54490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1" name="Rectangle 260"/>
                <p:cNvSpPr/>
                <p:nvPr/>
              </p:nvSpPr>
              <p:spPr>
                <a:xfrm>
                  <a:off x="3783222" y="1463670"/>
                  <a:ext cx="576064" cy="54490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55" name="TextBox 254"/>
            <p:cNvSpPr txBox="1"/>
            <p:nvPr/>
          </p:nvSpPr>
          <p:spPr>
            <a:xfrm>
              <a:off x="3689837" y="3680906"/>
              <a:ext cx="157500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000" b="1" dirty="0">
                  <a:solidFill>
                    <a:prstClr val="black"/>
                  </a:solidFill>
                  <a:cs typeface="B Lotus" panose="00000400000000000000" pitchFamily="2" charset="-78"/>
                </a:rPr>
                <a:t>مقطع علمی: </a:t>
              </a:r>
              <a:r>
                <a:rPr lang="fa-IR" sz="1000" dirty="0">
                  <a:solidFill>
                    <a:prstClr val="black"/>
                  </a:solidFill>
                  <a:cs typeface="B Lotus" panose="00000400000000000000" pitchFamily="2" charset="-78"/>
                </a:rPr>
                <a:t>کارشناسی ارشد</a:t>
              </a:r>
              <a:endParaRPr lang="en-US" sz="1000" dirty="0">
                <a:solidFill>
                  <a:prstClr val="black"/>
                </a:solidFill>
                <a:cs typeface="B Lotus" panose="00000400000000000000" pitchFamily="2" charset="-78"/>
              </a:endParaRPr>
            </a:p>
            <a:p>
              <a:pPr algn="r" rtl="1"/>
              <a:r>
                <a:rPr lang="fa-IR" sz="1000" b="1" dirty="0">
                  <a:solidFill>
                    <a:prstClr val="black"/>
                  </a:solidFill>
                  <a:cs typeface="B Lotus" panose="00000400000000000000" pitchFamily="2" charset="-78"/>
                </a:rPr>
                <a:t>مسئولیت در انجمن علمی: </a:t>
              </a:r>
              <a:r>
                <a:rPr lang="fa-IR" sz="1000" dirty="0">
                  <a:solidFill>
                    <a:prstClr val="black"/>
                  </a:solidFill>
                  <a:cs typeface="B Lotus" panose="00000400000000000000" pitchFamily="2" charset="-78"/>
                </a:rPr>
                <a:t>عضو همکار انجمن</a:t>
              </a:r>
              <a:endParaRPr lang="en-US" sz="1000" dirty="0">
                <a:solidFill>
                  <a:prstClr val="black"/>
                </a:solidFill>
                <a:cs typeface="B Lotus" panose="00000400000000000000" pitchFamily="2" charset="-78"/>
              </a:endParaRPr>
            </a:p>
            <a:p>
              <a:pPr algn="r" rtl="1"/>
              <a:r>
                <a:rPr lang="fa-IR" sz="1000" b="1" dirty="0">
                  <a:solidFill>
                    <a:prstClr val="black"/>
                  </a:solidFill>
                  <a:cs typeface="B Lotus" panose="00000400000000000000" pitchFamily="2" charset="-78"/>
                </a:rPr>
                <a:t>مسئولیت در همایش: </a:t>
              </a:r>
              <a:r>
                <a:rPr lang="fa-IR" sz="1000" dirty="0">
                  <a:solidFill>
                    <a:prstClr val="black"/>
                  </a:solidFill>
                  <a:cs typeface="B Lotus" panose="00000400000000000000" pitchFamily="2" charset="-78"/>
                </a:rPr>
                <a:t>کارشناس دبیرخانه</a:t>
              </a:r>
              <a:endParaRPr lang="en-US" sz="1000" dirty="0">
                <a:solidFill>
                  <a:prstClr val="black"/>
                </a:solidFill>
                <a:cs typeface="B Lotus" panose="00000400000000000000" pitchFamily="2" charset="-78"/>
              </a:endParaRPr>
            </a:p>
          </p:txBody>
        </p:sp>
      </p:grpSp>
      <p:grpSp>
        <p:nvGrpSpPr>
          <p:cNvPr id="262" name="Group 261"/>
          <p:cNvGrpSpPr/>
          <p:nvPr/>
        </p:nvGrpSpPr>
        <p:grpSpPr>
          <a:xfrm>
            <a:off x="717837" y="5906115"/>
            <a:ext cx="1935000" cy="1112887"/>
            <a:chOff x="2114837" y="3275906"/>
            <a:chExt cx="1935000" cy="1112887"/>
          </a:xfrm>
        </p:grpSpPr>
        <p:sp>
          <p:nvSpPr>
            <p:cNvPr id="263" name="Content Placeholder 2"/>
            <p:cNvSpPr txBox="1">
              <a:spLocks/>
            </p:cNvSpPr>
            <p:nvPr/>
          </p:nvSpPr>
          <p:spPr>
            <a:xfrm>
              <a:off x="2397930" y="3275906"/>
              <a:ext cx="1368815" cy="2700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a-IR" b="1" dirty="0">
                  <a:solidFill>
                    <a:srgbClr val="5B9BD5">
                      <a:lumMod val="75000"/>
                    </a:srgbClr>
                  </a:solidFill>
                  <a:latin typeface="Source Sans Pro Black" pitchFamily="34" charset="0"/>
                  <a:cs typeface="B Lotus" panose="00000400000000000000" pitchFamily="2" charset="-78"/>
                </a:rPr>
                <a:t>نام و نام خانوادگی</a:t>
              </a:r>
              <a:endParaRPr lang="en-US" b="1" dirty="0">
                <a:solidFill>
                  <a:srgbClr val="5B9BD5">
                    <a:lumMod val="75000"/>
                  </a:srgbClr>
                </a:solidFill>
                <a:latin typeface="Source Sans Pro Black" pitchFamily="34" charset="0"/>
                <a:cs typeface="B Lotus" panose="00000400000000000000" pitchFamily="2" charset="-78"/>
              </a:endParaRPr>
            </a:p>
          </p:txBody>
        </p:sp>
        <p:grpSp>
          <p:nvGrpSpPr>
            <p:cNvPr id="264" name="Group 263"/>
            <p:cNvGrpSpPr/>
            <p:nvPr/>
          </p:nvGrpSpPr>
          <p:grpSpPr>
            <a:xfrm>
              <a:off x="2192025" y="3590032"/>
              <a:ext cx="1780625" cy="60855"/>
              <a:chOff x="2055030" y="1463669"/>
              <a:chExt cx="2304256" cy="544908"/>
            </a:xfrm>
          </p:grpSpPr>
          <p:sp>
            <p:nvSpPr>
              <p:cNvPr id="266" name="Rectangle 265"/>
              <p:cNvSpPr/>
              <p:nvPr/>
            </p:nvSpPr>
            <p:spPr>
              <a:xfrm>
                <a:off x="2055030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7" name="Rectangle 266"/>
              <p:cNvSpPr/>
              <p:nvPr/>
            </p:nvSpPr>
            <p:spPr>
              <a:xfrm>
                <a:off x="2631094" y="1463670"/>
                <a:ext cx="576064" cy="54490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8" name="Rectangle 267"/>
              <p:cNvSpPr/>
              <p:nvPr/>
            </p:nvSpPr>
            <p:spPr>
              <a:xfrm>
                <a:off x="3207158" y="1463669"/>
                <a:ext cx="576064" cy="54490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9" name="Rectangle 268"/>
              <p:cNvSpPr/>
              <p:nvPr/>
            </p:nvSpPr>
            <p:spPr>
              <a:xfrm>
                <a:off x="3783222" y="1463670"/>
                <a:ext cx="576064" cy="54490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65" name="TextBox 264"/>
            <p:cNvSpPr txBox="1"/>
            <p:nvPr/>
          </p:nvSpPr>
          <p:spPr>
            <a:xfrm>
              <a:off x="2114837" y="3680907"/>
              <a:ext cx="1935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000" b="1" dirty="0">
                  <a:solidFill>
                    <a:prstClr val="black"/>
                  </a:solidFill>
                  <a:cs typeface="B Lotus" panose="00000400000000000000" pitchFamily="2" charset="-78"/>
                </a:rPr>
                <a:t>مقطع علمی: </a:t>
              </a:r>
              <a:r>
                <a:rPr lang="fa-IR" sz="1000" dirty="0">
                  <a:solidFill>
                    <a:prstClr val="black"/>
                  </a:solidFill>
                  <a:cs typeface="B Lotus" panose="00000400000000000000" pitchFamily="2" charset="-78"/>
                </a:rPr>
                <a:t>دکتری</a:t>
              </a:r>
              <a:endParaRPr lang="en-US" sz="1000" dirty="0">
                <a:solidFill>
                  <a:prstClr val="black"/>
                </a:solidFill>
                <a:cs typeface="B Lotus" panose="00000400000000000000" pitchFamily="2" charset="-78"/>
              </a:endParaRPr>
            </a:p>
            <a:p>
              <a:pPr algn="r" rtl="1"/>
              <a:r>
                <a:rPr lang="fa-IR" sz="1000" b="1" dirty="0">
                  <a:solidFill>
                    <a:prstClr val="black"/>
                  </a:solidFill>
                  <a:cs typeface="B Lotus" panose="00000400000000000000" pitchFamily="2" charset="-78"/>
                </a:rPr>
                <a:t>مسئولیت در انجمن علمی: </a:t>
              </a:r>
              <a:r>
                <a:rPr lang="fa-IR" sz="1000" dirty="0">
                  <a:solidFill>
                    <a:prstClr val="black"/>
                  </a:solidFill>
                  <a:cs typeface="B Lotus" panose="00000400000000000000" pitchFamily="2" charset="-78"/>
                </a:rPr>
                <a:t>عضو همکار انجمن</a:t>
              </a:r>
              <a:endParaRPr lang="en-US" sz="1000" dirty="0">
                <a:solidFill>
                  <a:prstClr val="black"/>
                </a:solidFill>
                <a:cs typeface="B Lotus" panose="00000400000000000000" pitchFamily="2" charset="-78"/>
              </a:endParaRPr>
            </a:p>
            <a:p>
              <a:pPr algn="r" rtl="1"/>
              <a:r>
                <a:rPr lang="fa-IR" sz="1000" b="1" dirty="0">
                  <a:solidFill>
                    <a:prstClr val="black"/>
                  </a:solidFill>
                  <a:cs typeface="B Lotus" panose="00000400000000000000" pitchFamily="2" charset="-78"/>
                </a:rPr>
                <a:t>مسئولیت در همایش: </a:t>
              </a:r>
              <a:r>
                <a:rPr lang="fa-IR" sz="1000" dirty="0">
                  <a:solidFill>
                    <a:prstClr val="black"/>
                  </a:solidFill>
                  <a:cs typeface="B Lotus" panose="00000400000000000000" pitchFamily="2" charset="-78"/>
                </a:rPr>
                <a:t>مشاور</a:t>
              </a:r>
              <a:endParaRPr lang="en-US" sz="1000" dirty="0">
                <a:solidFill>
                  <a:prstClr val="black"/>
                </a:solidFill>
                <a:cs typeface="B Lotus" panose="00000400000000000000" pitchFamily="2" charset="-78"/>
              </a:endParaRPr>
            </a:p>
          </p:txBody>
        </p:sp>
      </p:grpSp>
      <p:grpSp>
        <p:nvGrpSpPr>
          <p:cNvPr id="278" name="Group 277"/>
          <p:cNvGrpSpPr/>
          <p:nvPr/>
        </p:nvGrpSpPr>
        <p:grpSpPr>
          <a:xfrm>
            <a:off x="4047837" y="7197119"/>
            <a:ext cx="1890000" cy="1266774"/>
            <a:chOff x="5309837" y="3275906"/>
            <a:chExt cx="1890000" cy="1266773"/>
          </a:xfrm>
        </p:grpSpPr>
        <p:grpSp>
          <p:nvGrpSpPr>
            <p:cNvPr id="279" name="Group 278"/>
            <p:cNvGrpSpPr/>
            <p:nvPr/>
          </p:nvGrpSpPr>
          <p:grpSpPr>
            <a:xfrm>
              <a:off x="5367649" y="3275906"/>
              <a:ext cx="1774376" cy="374981"/>
              <a:chOff x="5367649" y="3455906"/>
              <a:chExt cx="1774376" cy="374981"/>
            </a:xfrm>
          </p:grpSpPr>
          <p:sp>
            <p:nvSpPr>
              <p:cNvPr id="281" name="Content Placeholder 2"/>
              <p:cNvSpPr txBox="1">
                <a:spLocks/>
              </p:cNvSpPr>
              <p:nvPr/>
            </p:nvSpPr>
            <p:spPr>
              <a:xfrm>
                <a:off x="5367649" y="3455906"/>
                <a:ext cx="1774376" cy="32369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fa-IR" sz="1600" b="1" dirty="0">
                    <a:solidFill>
                      <a:srgbClr val="5B9BD5">
                        <a:lumMod val="75000"/>
                      </a:srgbClr>
                    </a:solidFill>
                    <a:latin typeface="Source Sans Pro Black" pitchFamily="34" charset="0"/>
                    <a:cs typeface="B Lotus" panose="00000400000000000000" pitchFamily="2" charset="-78"/>
                  </a:rPr>
                  <a:t>نام و نام خانوادگی</a:t>
                </a:r>
                <a:endParaRPr lang="en-US" sz="1600" b="1" dirty="0">
                  <a:solidFill>
                    <a:srgbClr val="5B9BD5">
                      <a:lumMod val="75000"/>
                    </a:srgbClr>
                  </a:solidFill>
                  <a:latin typeface="Source Sans Pro Black" pitchFamily="34" charset="0"/>
                  <a:cs typeface="B Lotus" panose="00000400000000000000" pitchFamily="2" charset="-78"/>
                </a:endParaRPr>
              </a:p>
            </p:txBody>
          </p:sp>
          <p:grpSp>
            <p:nvGrpSpPr>
              <p:cNvPr id="282" name="Group 281"/>
              <p:cNvGrpSpPr/>
              <p:nvPr/>
            </p:nvGrpSpPr>
            <p:grpSpPr>
              <a:xfrm>
                <a:off x="5409525" y="3770906"/>
                <a:ext cx="1690625" cy="59981"/>
                <a:chOff x="2055030" y="1463669"/>
                <a:chExt cx="2304256" cy="544908"/>
              </a:xfrm>
            </p:grpSpPr>
            <p:sp>
              <p:nvSpPr>
                <p:cNvPr id="283" name="Rectangle 282"/>
                <p:cNvSpPr/>
                <p:nvPr/>
              </p:nvSpPr>
              <p:spPr>
                <a:xfrm>
                  <a:off x="2055030" y="1463670"/>
                  <a:ext cx="576064" cy="54490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4" name="Rectangle 283"/>
                <p:cNvSpPr/>
                <p:nvPr/>
              </p:nvSpPr>
              <p:spPr>
                <a:xfrm>
                  <a:off x="2631094" y="1463670"/>
                  <a:ext cx="576064" cy="544907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5" name="Rectangle 284"/>
                <p:cNvSpPr/>
                <p:nvPr/>
              </p:nvSpPr>
              <p:spPr>
                <a:xfrm>
                  <a:off x="3207158" y="1463669"/>
                  <a:ext cx="576064" cy="54490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6" name="Rectangle 285"/>
                <p:cNvSpPr/>
                <p:nvPr/>
              </p:nvSpPr>
              <p:spPr>
                <a:xfrm>
                  <a:off x="3783222" y="1463670"/>
                  <a:ext cx="576064" cy="54490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80" name="TextBox 279"/>
            <p:cNvSpPr txBox="1"/>
            <p:nvPr/>
          </p:nvSpPr>
          <p:spPr>
            <a:xfrm>
              <a:off x="5309837" y="3680906"/>
              <a:ext cx="1890000" cy="861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000" b="1" dirty="0">
                  <a:solidFill>
                    <a:prstClr val="black"/>
                  </a:solidFill>
                  <a:cs typeface="B Lotus" panose="00000400000000000000" pitchFamily="2" charset="-78"/>
                </a:rPr>
                <a:t>مقطع علمی: </a:t>
              </a:r>
              <a:r>
                <a:rPr lang="fa-IR" sz="1000" dirty="0">
                  <a:solidFill>
                    <a:prstClr val="black"/>
                  </a:solidFill>
                  <a:cs typeface="B Lotus" panose="00000400000000000000" pitchFamily="2" charset="-78"/>
                </a:rPr>
                <a:t>کارشناسی</a:t>
              </a:r>
              <a:endParaRPr lang="en-US" sz="1000" dirty="0">
                <a:solidFill>
                  <a:prstClr val="black"/>
                </a:solidFill>
                <a:cs typeface="B Lotus" panose="00000400000000000000" pitchFamily="2" charset="-78"/>
              </a:endParaRPr>
            </a:p>
            <a:p>
              <a:pPr algn="r" rtl="1"/>
              <a:r>
                <a:rPr lang="fa-IR" sz="1000" b="1" dirty="0">
                  <a:solidFill>
                    <a:prstClr val="black"/>
                  </a:solidFill>
                  <a:cs typeface="B Lotus" panose="00000400000000000000" pitchFamily="2" charset="-78"/>
                </a:rPr>
                <a:t>مسئولیت در انجمن علمی: </a:t>
              </a:r>
              <a:r>
                <a:rPr lang="fa-IR" sz="1000" dirty="0">
                  <a:solidFill>
                    <a:prstClr val="black"/>
                  </a:solidFill>
                  <a:cs typeface="B Lotus" panose="00000400000000000000" pitchFamily="2" charset="-78"/>
                </a:rPr>
                <a:t>عضو شورای انجمن</a:t>
              </a:r>
              <a:endParaRPr lang="en-US" sz="1000" dirty="0">
                <a:solidFill>
                  <a:prstClr val="black"/>
                </a:solidFill>
                <a:cs typeface="B Lotus" panose="00000400000000000000" pitchFamily="2" charset="-78"/>
              </a:endParaRPr>
            </a:p>
            <a:p>
              <a:pPr algn="r" rtl="1"/>
              <a:r>
                <a:rPr lang="fa-IR" sz="1000" b="1" dirty="0">
                  <a:solidFill>
                    <a:prstClr val="black"/>
                  </a:solidFill>
                  <a:cs typeface="B Lotus" panose="00000400000000000000" pitchFamily="2" charset="-78"/>
                </a:rPr>
                <a:t>مسئولیت در همایش: </a:t>
              </a:r>
              <a:r>
                <a:rPr lang="fa-IR" sz="1000" dirty="0">
                  <a:solidFill>
                    <a:prstClr val="black"/>
                  </a:solidFill>
                  <a:cs typeface="B Lotus" panose="00000400000000000000" pitchFamily="2" charset="-78"/>
                </a:rPr>
                <a:t>مسئول هماهنگی های سالن</a:t>
              </a:r>
              <a:endParaRPr lang="en-US" sz="1000" dirty="0">
                <a:solidFill>
                  <a:prstClr val="black"/>
                </a:solidFill>
                <a:cs typeface="B Lotus" panose="00000400000000000000" pitchFamily="2" charset="-78"/>
              </a:endParaRPr>
            </a:p>
          </p:txBody>
        </p:sp>
      </p:grpSp>
      <p:grpSp>
        <p:nvGrpSpPr>
          <p:cNvPr id="287" name="Group 286"/>
          <p:cNvGrpSpPr/>
          <p:nvPr/>
        </p:nvGrpSpPr>
        <p:grpSpPr>
          <a:xfrm>
            <a:off x="2537211" y="7197120"/>
            <a:ext cx="1600626" cy="1112886"/>
            <a:chOff x="3689837" y="3275906"/>
            <a:chExt cx="1600626" cy="1112885"/>
          </a:xfrm>
        </p:grpSpPr>
        <p:grpSp>
          <p:nvGrpSpPr>
            <p:cNvPr id="288" name="Group 287"/>
            <p:cNvGrpSpPr/>
            <p:nvPr/>
          </p:nvGrpSpPr>
          <p:grpSpPr>
            <a:xfrm>
              <a:off x="3734837" y="3275906"/>
              <a:ext cx="1555626" cy="374981"/>
              <a:chOff x="3799212" y="3455906"/>
              <a:chExt cx="1555626" cy="374981"/>
            </a:xfrm>
          </p:grpSpPr>
          <p:sp>
            <p:nvSpPr>
              <p:cNvPr id="290" name="Content Placeholder 2"/>
              <p:cNvSpPr txBox="1">
                <a:spLocks/>
              </p:cNvSpPr>
              <p:nvPr/>
            </p:nvSpPr>
            <p:spPr>
              <a:xfrm>
                <a:off x="3799212" y="3455906"/>
                <a:ext cx="1555626" cy="315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fa-IR" sz="1600" b="1" dirty="0">
                    <a:solidFill>
                      <a:srgbClr val="5B9BD5">
                        <a:lumMod val="75000"/>
                      </a:srgbClr>
                    </a:solidFill>
                    <a:latin typeface="Source Sans Pro Black" pitchFamily="34" charset="0"/>
                    <a:cs typeface="B Lotus" panose="00000400000000000000" pitchFamily="2" charset="-78"/>
                  </a:rPr>
                  <a:t>نام و نام خانوادگی</a:t>
                </a:r>
                <a:endParaRPr lang="en-US" sz="1600" b="1" dirty="0">
                  <a:solidFill>
                    <a:srgbClr val="5B9BD5">
                      <a:lumMod val="75000"/>
                    </a:srgbClr>
                  </a:solidFill>
                  <a:latin typeface="Source Sans Pro Black" pitchFamily="34" charset="0"/>
                  <a:cs typeface="B Lotus" panose="00000400000000000000" pitchFamily="2" charset="-78"/>
                </a:endParaRPr>
              </a:p>
            </p:txBody>
          </p:sp>
          <p:grpSp>
            <p:nvGrpSpPr>
              <p:cNvPr id="291" name="Group 290"/>
              <p:cNvGrpSpPr/>
              <p:nvPr/>
            </p:nvGrpSpPr>
            <p:grpSpPr>
              <a:xfrm>
                <a:off x="3889212" y="3770032"/>
                <a:ext cx="1375625" cy="60855"/>
                <a:chOff x="2055030" y="1463669"/>
                <a:chExt cx="2304256" cy="544908"/>
              </a:xfrm>
            </p:grpSpPr>
            <p:sp>
              <p:nvSpPr>
                <p:cNvPr id="292" name="Rectangle 291"/>
                <p:cNvSpPr/>
                <p:nvPr/>
              </p:nvSpPr>
              <p:spPr>
                <a:xfrm>
                  <a:off x="2055030" y="1463670"/>
                  <a:ext cx="576064" cy="54490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3" name="Rectangle 292"/>
                <p:cNvSpPr/>
                <p:nvPr/>
              </p:nvSpPr>
              <p:spPr>
                <a:xfrm>
                  <a:off x="2631094" y="1463670"/>
                  <a:ext cx="576064" cy="544907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4" name="Rectangle 293"/>
                <p:cNvSpPr/>
                <p:nvPr/>
              </p:nvSpPr>
              <p:spPr>
                <a:xfrm>
                  <a:off x="3207158" y="1463669"/>
                  <a:ext cx="576064" cy="54490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5" name="Rectangle 294"/>
                <p:cNvSpPr/>
                <p:nvPr/>
              </p:nvSpPr>
              <p:spPr>
                <a:xfrm>
                  <a:off x="3783222" y="1463670"/>
                  <a:ext cx="576064" cy="54490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89" name="TextBox 288"/>
            <p:cNvSpPr txBox="1"/>
            <p:nvPr/>
          </p:nvSpPr>
          <p:spPr>
            <a:xfrm>
              <a:off x="3689837" y="3680906"/>
              <a:ext cx="1575000" cy="707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0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B Lotus" panose="00000400000000000000" pitchFamily="2" charset="-78"/>
                </a:rPr>
                <a:t>مقطع علمی: کارشناسی </a:t>
              </a:r>
            </a:p>
            <a:p>
              <a:pPr algn="r" rtl="1"/>
              <a:r>
                <a:rPr lang="fa-IR" sz="10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B Lotus" panose="00000400000000000000" pitchFamily="2" charset="-78"/>
                </a:rPr>
                <a:t>مسئولیت در انجمن علمی: </a:t>
              </a:r>
              <a:r>
                <a:rPr lang="fa-IR" sz="1000" dirty="0">
                  <a:solidFill>
                    <a:prstClr val="black"/>
                  </a:solidFill>
                  <a:ea typeface="Calibri" panose="020F0502020204030204" pitchFamily="34" charset="0"/>
                  <a:cs typeface="B Lotus" panose="00000400000000000000" pitchFamily="2" charset="-78"/>
                </a:rPr>
                <a:t>عضو همکار انجمن</a:t>
              </a:r>
              <a:endParaRPr lang="en-US" sz="1000" dirty="0">
                <a:solidFill>
                  <a:prstClr val="black"/>
                </a:solidFill>
                <a:ea typeface="Calibri" panose="020F0502020204030204" pitchFamily="34" charset="0"/>
                <a:cs typeface="B Lotus" panose="00000400000000000000" pitchFamily="2" charset="-78"/>
              </a:endParaRPr>
            </a:p>
            <a:p>
              <a:pPr algn="r" rtl="1"/>
              <a:r>
                <a:rPr lang="fa-IR" sz="1000" b="1" dirty="0">
                  <a:solidFill>
                    <a:prstClr val="black"/>
                  </a:solidFill>
                  <a:ea typeface="Calibri" panose="020F0502020204030204" pitchFamily="34" charset="0"/>
                  <a:cs typeface="B Lotus" panose="00000400000000000000" pitchFamily="2" charset="-78"/>
                </a:rPr>
                <a:t>مسئولیت در همایش: </a:t>
              </a:r>
              <a:r>
                <a:rPr lang="fa-IR" sz="1000" dirty="0">
                  <a:solidFill>
                    <a:prstClr val="black"/>
                  </a:solidFill>
                  <a:ea typeface="Calibri" panose="020F0502020204030204" pitchFamily="34" charset="0"/>
                  <a:cs typeface="B Lotus" panose="00000400000000000000" pitchFamily="2" charset="-78"/>
                </a:rPr>
                <a:t>تدارکات</a:t>
              </a:r>
              <a:endParaRPr lang="en-US" sz="1000" dirty="0">
                <a:solidFill>
                  <a:prstClr val="black"/>
                </a:solidFill>
                <a:ea typeface="Calibri" panose="020F0502020204030204" pitchFamily="34" charset="0"/>
                <a:cs typeface="B Lotus" panose="00000400000000000000" pitchFamily="2" charset="-78"/>
              </a:endParaRPr>
            </a:p>
          </p:txBody>
        </p:sp>
      </p:grpSp>
      <p:grpSp>
        <p:nvGrpSpPr>
          <p:cNvPr id="296" name="Group 295"/>
          <p:cNvGrpSpPr/>
          <p:nvPr/>
        </p:nvGrpSpPr>
        <p:grpSpPr>
          <a:xfrm>
            <a:off x="717837" y="7172891"/>
            <a:ext cx="1935000" cy="1137114"/>
            <a:chOff x="2114837" y="3251678"/>
            <a:chExt cx="1935000" cy="1137115"/>
          </a:xfrm>
        </p:grpSpPr>
        <p:sp>
          <p:nvSpPr>
            <p:cNvPr id="297" name="Content Placeholder 2"/>
            <p:cNvSpPr txBox="1">
              <a:spLocks/>
            </p:cNvSpPr>
            <p:nvPr/>
          </p:nvSpPr>
          <p:spPr>
            <a:xfrm>
              <a:off x="2237024" y="3251678"/>
              <a:ext cx="1529722" cy="29422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a-IR" sz="1600" b="1" dirty="0">
                  <a:solidFill>
                    <a:srgbClr val="5B9BD5">
                      <a:lumMod val="75000"/>
                    </a:srgbClr>
                  </a:solidFill>
                  <a:latin typeface="Source Sans Pro Black" pitchFamily="34" charset="0"/>
                  <a:cs typeface="B Lotus" panose="00000400000000000000" pitchFamily="2" charset="-78"/>
                </a:rPr>
                <a:t>نام و نام خانوادگی</a:t>
              </a:r>
              <a:endParaRPr lang="en-US" sz="1600" b="1" dirty="0">
                <a:solidFill>
                  <a:srgbClr val="5B9BD5">
                    <a:lumMod val="75000"/>
                  </a:srgbClr>
                </a:solidFill>
                <a:latin typeface="Source Sans Pro Black" pitchFamily="34" charset="0"/>
                <a:cs typeface="B Lotus" panose="00000400000000000000" pitchFamily="2" charset="-78"/>
              </a:endParaRPr>
            </a:p>
          </p:txBody>
        </p:sp>
        <p:grpSp>
          <p:nvGrpSpPr>
            <p:cNvPr id="298" name="Group 297"/>
            <p:cNvGrpSpPr/>
            <p:nvPr/>
          </p:nvGrpSpPr>
          <p:grpSpPr>
            <a:xfrm>
              <a:off x="2192025" y="3590032"/>
              <a:ext cx="1780625" cy="60855"/>
              <a:chOff x="2055030" y="1463669"/>
              <a:chExt cx="2304256" cy="544908"/>
            </a:xfrm>
          </p:grpSpPr>
          <p:sp>
            <p:nvSpPr>
              <p:cNvPr id="300" name="Rectangle 299"/>
              <p:cNvSpPr/>
              <p:nvPr/>
            </p:nvSpPr>
            <p:spPr>
              <a:xfrm>
                <a:off x="2055030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1" name="Rectangle 300"/>
              <p:cNvSpPr/>
              <p:nvPr/>
            </p:nvSpPr>
            <p:spPr>
              <a:xfrm>
                <a:off x="2631094" y="1463670"/>
                <a:ext cx="576064" cy="54490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2" name="Rectangle 301"/>
              <p:cNvSpPr/>
              <p:nvPr/>
            </p:nvSpPr>
            <p:spPr>
              <a:xfrm>
                <a:off x="3207158" y="1463669"/>
                <a:ext cx="576064" cy="54490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3" name="Rectangle 302"/>
              <p:cNvSpPr/>
              <p:nvPr/>
            </p:nvSpPr>
            <p:spPr>
              <a:xfrm>
                <a:off x="3783222" y="1463670"/>
                <a:ext cx="576064" cy="54490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99" name="TextBox 298"/>
            <p:cNvSpPr txBox="1"/>
            <p:nvPr/>
          </p:nvSpPr>
          <p:spPr>
            <a:xfrm>
              <a:off x="2114837" y="3680906"/>
              <a:ext cx="1935000" cy="70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000" b="1" dirty="0">
                  <a:solidFill>
                    <a:prstClr val="black"/>
                  </a:solidFill>
                  <a:ea typeface="Calibri" panose="020F0502020204030204" pitchFamily="34" charset="0"/>
                  <a:cs typeface="B Lotus" panose="00000400000000000000" pitchFamily="2" charset="-78"/>
                </a:rPr>
                <a:t>مقطع علمی: </a:t>
              </a:r>
              <a:r>
                <a:rPr lang="fa-IR" sz="1000" dirty="0">
                  <a:solidFill>
                    <a:prstClr val="black"/>
                  </a:solidFill>
                  <a:ea typeface="Calibri" panose="020F0502020204030204" pitchFamily="34" charset="0"/>
                  <a:cs typeface="B Lotus" panose="00000400000000000000" pitchFamily="2" charset="-78"/>
                </a:rPr>
                <a:t>کارشناسی</a:t>
              </a:r>
              <a:endParaRPr lang="en-US" sz="1000" dirty="0">
                <a:solidFill>
                  <a:prstClr val="black"/>
                </a:solidFill>
                <a:ea typeface="Calibri" panose="020F0502020204030204" pitchFamily="34" charset="0"/>
                <a:cs typeface="B Lotus" panose="00000400000000000000" pitchFamily="2" charset="-78"/>
              </a:endParaRPr>
            </a:p>
            <a:p>
              <a:pPr algn="r" rtl="1"/>
              <a:r>
                <a:rPr lang="fa-IR" sz="1000" b="1" dirty="0">
                  <a:solidFill>
                    <a:prstClr val="black"/>
                  </a:solidFill>
                  <a:ea typeface="Calibri" panose="020F0502020204030204" pitchFamily="34" charset="0"/>
                  <a:cs typeface="B Lotus" panose="00000400000000000000" pitchFamily="2" charset="-78"/>
                </a:rPr>
                <a:t>مسئولیت در انجمن علمی: </a:t>
              </a:r>
              <a:r>
                <a:rPr lang="fa-IR" sz="1000" dirty="0">
                  <a:solidFill>
                    <a:prstClr val="black"/>
                  </a:solidFill>
                  <a:ea typeface="Calibri" panose="020F0502020204030204" pitchFamily="34" charset="0"/>
                  <a:cs typeface="B Lotus" panose="00000400000000000000" pitchFamily="2" charset="-78"/>
                </a:rPr>
                <a:t>عضو همکار انجمن</a:t>
              </a:r>
              <a:endParaRPr lang="en-US" sz="1000" dirty="0">
                <a:solidFill>
                  <a:prstClr val="black"/>
                </a:solidFill>
                <a:ea typeface="Calibri" panose="020F0502020204030204" pitchFamily="34" charset="0"/>
                <a:cs typeface="B Lotus" panose="00000400000000000000" pitchFamily="2" charset="-78"/>
              </a:endParaRPr>
            </a:p>
            <a:p>
              <a:pPr algn="r" rtl="1"/>
              <a:r>
                <a:rPr lang="fa-IR" sz="1000" b="1" dirty="0">
                  <a:solidFill>
                    <a:prstClr val="black"/>
                  </a:solidFill>
                  <a:ea typeface="Calibri" panose="020F0502020204030204" pitchFamily="34" charset="0"/>
                  <a:cs typeface="B Lotus" panose="00000400000000000000" pitchFamily="2" charset="-78"/>
                </a:rPr>
                <a:t>مسئولیت در همایش: </a:t>
              </a:r>
              <a:r>
                <a:rPr lang="fa-IR" sz="1000" dirty="0">
                  <a:solidFill>
                    <a:prstClr val="black"/>
                  </a:solidFill>
                  <a:ea typeface="Calibri" panose="020F0502020204030204" pitchFamily="34" charset="0"/>
                  <a:cs typeface="B Lotus" panose="00000400000000000000" pitchFamily="2" charset="-78"/>
                </a:rPr>
                <a:t>تشریفات</a:t>
              </a:r>
              <a:endParaRPr lang="en-US" sz="1000" dirty="0">
                <a:solidFill>
                  <a:prstClr val="black"/>
                </a:solidFill>
                <a:ea typeface="Calibri" panose="020F0502020204030204" pitchFamily="34" charset="0"/>
                <a:cs typeface="B Lotus" panose="00000400000000000000" pitchFamily="2" charset="-78"/>
              </a:endParaRPr>
            </a:p>
          </p:txBody>
        </p:sp>
      </p:grpSp>
      <p:sp>
        <p:nvSpPr>
          <p:cNvPr id="146" name="Rectangle 145"/>
          <p:cNvSpPr/>
          <p:nvPr/>
        </p:nvSpPr>
        <p:spPr>
          <a:xfrm>
            <a:off x="-16392" y="9197247"/>
            <a:ext cx="4647055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147" name="8-Point Star 146"/>
          <p:cNvSpPr/>
          <p:nvPr/>
        </p:nvSpPr>
        <p:spPr>
          <a:xfrm>
            <a:off x="172853" y="9005860"/>
            <a:ext cx="457200" cy="457200"/>
          </a:xfrm>
          <a:prstGeom prst="star8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6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152" name="Shape 786"/>
          <p:cNvSpPr>
            <a:spLocks noGrp="1"/>
          </p:cNvSpPr>
          <p:nvPr>
            <p:ph type="pic" idx="3"/>
          </p:nvPr>
        </p:nvSpPr>
        <p:spPr>
          <a:xfrm>
            <a:off x="353992" y="31779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pic>
        <p:nvPicPr>
          <p:cNvPr id="153" name="Picture 1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03" y="181621"/>
            <a:ext cx="908774" cy="887762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73" y="181621"/>
            <a:ext cx="790757" cy="887762"/>
          </a:xfrm>
          <a:prstGeom prst="rect">
            <a:avLst/>
          </a:prstGeom>
        </p:spPr>
      </p:pic>
      <p:pic>
        <p:nvPicPr>
          <p:cNvPr id="156" name="Picture 1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07" y="212101"/>
            <a:ext cx="1109893" cy="941062"/>
          </a:xfrm>
          <a:prstGeom prst="rect">
            <a:avLst/>
          </a:prstGeom>
        </p:spPr>
      </p:pic>
      <p:sp>
        <p:nvSpPr>
          <p:cNvPr id="117" name="TextBox 116"/>
          <p:cNvSpPr txBox="1"/>
          <p:nvPr/>
        </p:nvSpPr>
        <p:spPr>
          <a:xfrm>
            <a:off x="1014250" y="1136598"/>
            <a:ext cx="525930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700" b="1" dirty="0">
                <a:cs typeface="B Mitra" panose="00000400000000000000" pitchFamily="2" charset="-78"/>
              </a:rPr>
              <a:t>گزارش عملکـــرد در حوزه رویداد علمی</a:t>
            </a:r>
            <a:endParaRPr lang="fa-IR" sz="17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sz="1700" b="1" dirty="0">
                <a:cs typeface="B Mitra" panose="00000400000000000000" pitchFamily="2" charset="-78"/>
              </a:rPr>
              <a:t>انجمن علمی- دانشجویی </a:t>
            </a:r>
            <a:r>
              <a:rPr lang="fa-IR" sz="1700" b="1" dirty="0">
                <a:solidFill>
                  <a:srgbClr val="FF0000"/>
                </a:solidFill>
                <a:cs typeface="B Mitra" panose="00000400000000000000" pitchFamily="2" charset="-78"/>
              </a:rPr>
              <a:t>................</a:t>
            </a:r>
          </a:p>
          <a:p>
            <a:pPr algn="ctr" rtl="1"/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سیزدهمین جشنواره دانشگاهی حرکت</a:t>
            </a:r>
          </a:p>
          <a:p>
            <a:pPr algn="ctr" rtl="1"/>
            <a:endParaRPr lang="fa-IR" sz="17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119" name="Picture 1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776" y="8618203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46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175" grpId="0"/>
      <p:bldP spid="14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0" y="2026406"/>
            <a:ext cx="6867239" cy="5391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1400" b="1" dirty="0" smtClean="0">
                <a:solidFill>
                  <a:prstClr val="white"/>
                </a:solidFill>
                <a:cs typeface="B Mitra" panose="00000400000000000000" pitchFamily="2" charset="-78"/>
              </a:rPr>
              <a:t>عنوان برنامه</a:t>
            </a:r>
            <a:endParaRPr lang="en-US" sz="14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0" y="2610570"/>
            <a:ext cx="6867239" cy="6701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142" name="Title 1"/>
          <p:cNvSpPr txBox="1">
            <a:spLocks/>
          </p:cNvSpPr>
          <p:nvPr/>
        </p:nvSpPr>
        <p:spPr>
          <a:xfrm>
            <a:off x="-163" y="2623006"/>
            <a:ext cx="6858163" cy="81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fa-IR" sz="2400" dirty="0" smtClean="0">
                <a:solidFill>
                  <a:srgbClr val="C00000"/>
                </a:solidFill>
                <a:cs typeface="B Titr" panose="00000700000000000000" pitchFamily="2" charset="-78"/>
              </a:rPr>
              <a:t>نحوه اجرای برنامه</a:t>
            </a:r>
            <a:endParaRPr lang="en-US" sz="24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602620" y="3649128"/>
            <a:ext cx="5652593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sz="12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........................................................................</a:t>
            </a:r>
          </a:p>
        </p:txBody>
      </p:sp>
      <p:sp>
        <p:nvSpPr>
          <p:cNvPr id="145" name="Shape 786"/>
          <p:cNvSpPr>
            <a:spLocks noGrp="1"/>
          </p:cNvSpPr>
          <p:nvPr>
            <p:ph type="pic" idx="3"/>
          </p:nvPr>
        </p:nvSpPr>
        <p:spPr>
          <a:xfrm>
            <a:off x="716903" y="6587546"/>
            <a:ext cx="5424029" cy="1843645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146" name="Title 1"/>
          <p:cNvSpPr txBox="1">
            <a:spLocks/>
          </p:cNvSpPr>
          <p:nvPr/>
        </p:nvSpPr>
        <p:spPr>
          <a:xfrm>
            <a:off x="-33042" y="5967782"/>
            <a:ext cx="6858163" cy="336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fa-IR" sz="1600" dirty="0" smtClean="0">
                <a:solidFill>
                  <a:srgbClr val="C00000"/>
                </a:solidFill>
                <a:cs typeface="B Titr" panose="00000700000000000000" pitchFamily="2" charset="-78"/>
              </a:rPr>
              <a:t>تیم اجرایی برنامه</a:t>
            </a:r>
            <a:endParaRPr lang="en-US" sz="16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2853" y="9174387"/>
            <a:ext cx="4647055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18" name="8-Point Star 17"/>
          <p:cNvSpPr/>
          <p:nvPr/>
        </p:nvSpPr>
        <p:spPr>
          <a:xfrm>
            <a:off x="172853" y="9005860"/>
            <a:ext cx="457200" cy="457200"/>
          </a:xfrm>
          <a:prstGeom prst="star8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7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23" name="Shape 786"/>
          <p:cNvSpPr>
            <a:spLocks noGrp="1"/>
          </p:cNvSpPr>
          <p:nvPr>
            <p:ph type="pic" idx="3"/>
          </p:nvPr>
        </p:nvSpPr>
        <p:spPr>
          <a:xfrm>
            <a:off x="353992" y="31779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03" y="181621"/>
            <a:ext cx="908774" cy="88776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73" y="181621"/>
            <a:ext cx="790757" cy="88776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07" y="212101"/>
            <a:ext cx="1109893" cy="94106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19380" y="1001688"/>
            <a:ext cx="525930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700" b="1" dirty="0">
                <a:cs typeface="B Mitra" panose="00000400000000000000" pitchFamily="2" charset="-78"/>
              </a:rPr>
              <a:t>گزارش عملکـــرد در حوزه رویداد علمی</a:t>
            </a:r>
            <a:endParaRPr lang="fa-IR" sz="17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sz="1700" b="1" dirty="0">
                <a:cs typeface="B Mitra" panose="00000400000000000000" pitchFamily="2" charset="-78"/>
              </a:rPr>
              <a:t>انجمن علمی- دانشجویی </a:t>
            </a:r>
            <a:r>
              <a:rPr lang="fa-IR" sz="1700" b="1" dirty="0">
                <a:solidFill>
                  <a:srgbClr val="FF0000"/>
                </a:solidFill>
                <a:cs typeface="B Mitra" panose="00000400000000000000" pitchFamily="2" charset="-78"/>
              </a:rPr>
              <a:t>................</a:t>
            </a:r>
          </a:p>
          <a:p>
            <a:pPr algn="ctr" rtl="1"/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سیزدهمین جشنواره دانشگاهی حرکت</a:t>
            </a:r>
          </a:p>
          <a:p>
            <a:pPr algn="ctr" rtl="1"/>
            <a:endParaRPr lang="fa-IR" sz="17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814" y="8618202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142" grpId="0"/>
      <p:bldP spid="146" grpId="0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-6164" y="2099069"/>
            <a:ext cx="6867239" cy="5620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1400" b="1" dirty="0" smtClean="0">
                <a:solidFill>
                  <a:prstClr val="white"/>
                </a:solidFill>
                <a:cs typeface="B Mitra" panose="00000400000000000000" pitchFamily="2" charset="-78"/>
              </a:rPr>
              <a:t>عنوان برنامه</a:t>
            </a:r>
            <a:endParaRPr lang="en-US" sz="14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9076" y="2737282"/>
            <a:ext cx="6867239" cy="6701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142" name="Title 1"/>
          <p:cNvSpPr txBox="1">
            <a:spLocks/>
          </p:cNvSpPr>
          <p:nvPr/>
        </p:nvSpPr>
        <p:spPr>
          <a:xfrm>
            <a:off x="9076" y="3074242"/>
            <a:ext cx="6858163" cy="533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fa-IR" sz="2000" dirty="0">
                <a:solidFill>
                  <a:srgbClr val="C00000"/>
                </a:solidFill>
                <a:cs typeface="B Titr" panose="00000700000000000000" pitchFamily="2" charset="-78"/>
              </a:rPr>
              <a:t>لینک‌های گزارش اعلان برگزاری </a:t>
            </a:r>
            <a:r>
              <a:rPr lang="fa-IR" sz="2000" dirty="0" smtClean="0">
                <a:solidFill>
                  <a:srgbClr val="C00000"/>
                </a:solidFill>
                <a:cs typeface="B Titr" panose="00000700000000000000" pitchFamily="2" charset="-78"/>
              </a:rPr>
              <a:t>برنامه</a:t>
            </a:r>
            <a:endParaRPr lang="en-US" sz="20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19" name="Shape 786"/>
          <p:cNvSpPr>
            <a:spLocks noGrp="1"/>
          </p:cNvSpPr>
          <p:nvPr>
            <p:ph type="pic" idx="3"/>
          </p:nvPr>
        </p:nvSpPr>
        <p:spPr>
          <a:xfrm>
            <a:off x="5688330" y="3780781"/>
            <a:ext cx="532635" cy="599234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600" dirty="0"/>
          </a:p>
        </p:txBody>
      </p:sp>
      <p:grpSp>
        <p:nvGrpSpPr>
          <p:cNvPr id="2" name="Group 1"/>
          <p:cNvGrpSpPr/>
          <p:nvPr/>
        </p:nvGrpSpPr>
        <p:grpSpPr>
          <a:xfrm>
            <a:off x="575310" y="3770662"/>
            <a:ext cx="5046558" cy="583263"/>
            <a:chOff x="575310" y="2719825"/>
            <a:chExt cx="5046558" cy="583263"/>
          </a:xfrm>
        </p:grpSpPr>
        <p:sp>
          <p:nvSpPr>
            <p:cNvPr id="22" name="Text Placeholder 2"/>
            <p:cNvSpPr txBox="1">
              <a:spLocks/>
            </p:cNvSpPr>
            <p:nvPr/>
          </p:nvSpPr>
          <p:spPr>
            <a:xfrm>
              <a:off x="3608408" y="2719825"/>
              <a:ext cx="2013460" cy="26178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>
                <a:lnSpc>
                  <a:spcPct val="150000"/>
                </a:lnSpc>
              </a:pPr>
              <a:r>
                <a:rPr lang="fa-IR" sz="1400" b="1" dirty="0">
                  <a:solidFill>
                    <a:srgbClr val="C00000"/>
                  </a:solidFill>
                  <a:latin typeface="Ruda" panose="02000000000000000000" pitchFamily="2" charset="0"/>
                  <a:cs typeface="B Titr" panose="00000700000000000000" pitchFamily="2" charset="-78"/>
                  <a:sym typeface="U.S. 101" charset="0"/>
                </a:rPr>
                <a:t>1) </a:t>
              </a:r>
              <a:r>
                <a:rPr lang="fa-IR" sz="1400" b="1" dirty="0" smtClean="0">
                  <a:solidFill>
                    <a:srgbClr val="C00000"/>
                  </a:solidFill>
                  <a:latin typeface="Ruda" panose="02000000000000000000" pitchFamily="2" charset="0"/>
                  <a:cs typeface="B Titr" panose="00000700000000000000" pitchFamily="2" charset="-78"/>
                  <a:sym typeface="U.S. 101" charset="0"/>
                </a:rPr>
                <a:t>عنوان خبرگزاری یا سایت</a:t>
              </a:r>
              <a:endParaRPr lang="en-US" sz="1400" b="1" dirty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5310" y="3118422"/>
              <a:ext cx="4840498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a-IR" sz="1200" u="sng" dirty="0" smtClean="0">
                  <a:solidFill>
                    <a:prstClr val="black"/>
                  </a:solidFill>
                </a:rPr>
                <a:t>..............................................</a:t>
              </a:r>
              <a:endParaRPr lang="en-US" sz="1200" u="sng" dirty="0">
                <a:solidFill>
                  <a:prstClr val="black"/>
                </a:solidFill>
              </a:endParaRPr>
            </a:p>
          </p:txBody>
        </p:sp>
      </p:grpSp>
      <p:sp>
        <p:nvSpPr>
          <p:cNvPr id="24" name="Shape 786"/>
          <p:cNvSpPr>
            <a:spLocks noGrp="1"/>
          </p:cNvSpPr>
          <p:nvPr>
            <p:ph type="pic" idx="3"/>
          </p:nvPr>
        </p:nvSpPr>
        <p:spPr>
          <a:xfrm>
            <a:off x="5688330" y="4641841"/>
            <a:ext cx="532635" cy="599234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6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575310" y="4631722"/>
            <a:ext cx="5046558" cy="583263"/>
            <a:chOff x="575310" y="2719825"/>
            <a:chExt cx="5046558" cy="583263"/>
          </a:xfrm>
        </p:grpSpPr>
        <p:sp>
          <p:nvSpPr>
            <p:cNvPr id="26" name="Text Placeholder 2"/>
            <p:cNvSpPr txBox="1">
              <a:spLocks/>
            </p:cNvSpPr>
            <p:nvPr/>
          </p:nvSpPr>
          <p:spPr>
            <a:xfrm>
              <a:off x="3608408" y="2719825"/>
              <a:ext cx="2013460" cy="26178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>
                <a:lnSpc>
                  <a:spcPct val="150000"/>
                </a:lnSpc>
              </a:pPr>
              <a:r>
                <a:rPr lang="fa-IR" sz="1400" b="1" dirty="0" smtClean="0">
                  <a:solidFill>
                    <a:srgbClr val="C00000"/>
                  </a:solidFill>
                  <a:latin typeface="Ruda" panose="02000000000000000000" pitchFamily="2" charset="0"/>
                  <a:cs typeface="B Titr" panose="00000700000000000000" pitchFamily="2" charset="-78"/>
                  <a:sym typeface="U.S. 101" charset="0"/>
                </a:rPr>
                <a:t>2) عنوان خبرگزاری یا سایت</a:t>
              </a:r>
              <a:endParaRPr lang="en-US" sz="1400" b="1" dirty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75310" y="3118422"/>
              <a:ext cx="4840498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a-IR" sz="1200" u="sng" dirty="0" smtClean="0">
                  <a:solidFill>
                    <a:prstClr val="black"/>
                  </a:solidFill>
                </a:rPr>
                <a:t>....................</a:t>
              </a:r>
              <a:endParaRPr lang="en-US" sz="1200" u="sng" dirty="0">
                <a:solidFill>
                  <a:prstClr val="black"/>
                </a:solidFill>
              </a:endParaRPr>
            </a:p>
          </p:txBody>
        </p:sp>
      </p:grpSp>
      <p:sp>
        <p:nvSpPr>
          <p:cNvPr id="28" name="Shape 786"/>
          <p:cNvSpPr>
            <a:spLocks noGrp="1"/>
          </p:cNvSpPr>
          <p:nvPr>
            <p:ph type="pic" idx="3"/>
          </p:nvPr>
        </p:nvSpPr>
        <p:spPr>
          <a:xfrm>
            <a:off x="5688330" y="5446227"/>
            <a:ext cx="532635" cy="599234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6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575310" y="5436108"/>
            <a:ext cx="5046558" cy="583263"/>
            <a:chOff x="575310" y="2719825"/>
            <a:chExt cx="5046558" cy="583263"/>
          </a:xfrm>
        </p:grpSpPr>
        <p:sp>
          <p:nvSpPr>
            <p:cNvPr id="30" name="Text Placeholder 2"/>
            <p:cNvSpPr txBox="1">
              <a:spLocks/>
            </p:cNvSpPr>
            <p:nvPr/>
          </p:nvSpPr>
          <p:spPr>
            <a:xfrm>
              <a:off x="3608408" y="2719825"/>
              <a:ext cx="2013460" cy="26178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>
                <a:lnSpc>
                  <a:spcPct val="150000"/>
                </a:lnSpc>
              </a:pPr>
              <a:r>
                <a:rPr lang="fa-IR" sz="1400" b="1" dirty="0" smtClean="0">
                  <a:solidFill>
                    <a:srgbClr val="C00000"/>
                  </a:solidFill>
                  <a:latin typeface="Ruda" panose="02000000000000000000" pitchFamily="2" charset="0"/>
                  <a:cs typeface="B Titr" panose="00000700000000000000" pitchFamily="2" charset="-78"/>
                  <a:sym typeface="U.S. 101" charset="0"/>
                </a:rPr>
                <a:t>3) عنوان خبرگزاری یا سایت</a:t>
              </a:r>
              <a:endParaRPr lang="en-US" sz="1400" b="1" dirty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75310" y="3118422"/>
              <a:ext cx="4840498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a-IR" sz="1200" u="sng" dirty="0" smtClean="0">
                  <a:solidFill>
                    <a:prstClr val="black"/>
                  </a:solidFill>
                </a:rPr>
                <a:t>.................</a:t>
              </a:r>
              <a:endParaRPr lang="en-US" sz="1200" u="sng" dirty="0">
                <a:solidFill>
                  <a:prstClr val="black"/>
                </a:solidFill>
              </a:endParaRPr>
            </a:p>
          </p:txBody>
        </p:sp>
      </p:grpSp>
      <p:sp>
        <p:nvSpPr>
          <p:cNvPr id="32" name="Shape 786"/>
          <p:cNvSpPr>
            <a:spLocks noGrp="1"/>
          </p:cNvSpPr>
          <p:nvPr>
            <p:ph type="pic" idx="3"/>
          </p:nvPr>
        </p:nvSpPr>
        <p:spPr>
          <a:xfrm>
            <a:off x="5688330" y="6226801"/>
            <a:ext cx="532635" cy="599234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6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575310" y="6216682"/>
            <a:ext cx="5046558" cy="583263"/>
            <a:chOff x="575310" y="2719825"/>
            <a:chExt cx="5046558" cy="583263"/>
          </a:xfrm>
        </p:grpSpPr>
        <p:sp>
          <p:nvSpPr>
            <p:cNvPr id="34" name="Text Placeholder 2"/>
            <p:cNvSpPr txBox="1">
              <a:spLocks/>
            </p:cNvSpPr>
            <p:nvPr/>
          </p:nvSpPr>
          <p:spPr>
            <a:xfrm>
              <a:off x="3608408" y="2719825"/>
              <a:ext cx="2013460" cy="26178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>
                <a:lnSpc>
                  <a:spcPct val="150000"/>
                </a:lnSpc>
              </a:pPr>
              <a:r>
                <a:rPr lang="fa-IR" sz="1400" b="1" dirty="0" smtClean="0">
                  <a:solidFill>
                    <a:srgbClr val="C00000"/>
                  </a:solidFill>
                  <a:latin typeface="Ruda" panose="02000000000000000000" pitchFamily="2" charset="0"/>
                  <a:cs typeface="B Titr" panose="00000700000000000000" pitchFamily="2" charset="-78"/>
                  <a:sym typeface="U.S. 101" charset="0"/>
                </a:rPr>
                <a:t>4) عنوان خبرگزاری یا سایت</a:t>
              </a:r>
              <a:endParaRPr lang="en-US" sz="1400" b="1" dirty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75310" y="3118422"/>
              <a:ext cx="4840498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a-IR" sz="1200" u="sng" dirty="0" smtClean="0">
                  <a:solidFill>
                    <a:prstClr val="black"/>
                  </a:solidFill>
                </a:rPr>
                <a:t>....................</a:t>
              </a:r>
              <a:endParaRPr lang="en-US" sz="1200" u="sng" dirty="0">
                <a:solidFill>
                  <a:prstClr val="black"/>
                </a:solidFill>
              </a:endParaRPr>
            </a:p>
          </p:txBody>
        </p:sp>
      </p:grpSp>
      <p:sp>
        <p:nvSpPr>
          <p:cNvPr id="36" name="Shape 786"/>
          <p:cNvSpPr>
            <a:spLocks noGrp="1"/>
          </p:cNvSpPr>
          <p:nvPr>
            <p:ph type="pic" idx="3"/>
          </p:nvPr>
        </p:nvSpPr>
        <p:spPr>
          <a:xfrm>
            <a:off x="5688330" y="7011661"/>
            <a:ext cx="532635" cy="599234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600" dirty="0"/>
          </a:p>
        </p:txBody>
      </p:sp>
      <p:grpSp>
        <p:nvGrpSpPr>
          <p:cNvPr id="37" name="Group 36"/>
          <p:cNvGrpSpPr/>
          <p:nvPr/>
        </p:nvGrpSpPr>
        <p:grpSpPr>
          <a:xfrm>
            <a:off x="575310" y="7001542"/>
            <a:ext cx="5046558" cy="583263"/>
            <a:chOff x="575310" y="2719825"/>
            <a:chExt cx="5046558" cy="583263"/>
          </a:xfrm>
        </p:grpSpPr>
        <p:sp>
          <p:nvSpPr>
            <p:cNvPr id="38" name="Text Placeholder 2"/>
            <p:cNvSpPr txBox="1">
              <a:spLocks/>
            </p:cNvSpPr>
            <p:nvPr/>
          </p:nvSpPr>
          <p:spPr>
            <a:xfrm>
              <a:off x="3608408" y="2719825"/>
              <a:ext cx="2013460" cy="26178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>
                <a:lnSpc>
                  <a:spcPct val="150000"/>
                </a:lnSpc>
              </a:pPr>
              <a:r>
                <a:rPr lang="fa-IR" sz="1400" b="1" dirty="0" smtClean="0">
                  <a:solidFill>
                    <a:srgbClr val="C00000"/>
                  </a:solidFill>
                  <a:latin typeface="Ruda" panose="02000000000000000000" pitchFamily="2" charset="0"/>
                  <a:cs typeface="B Titr" panose="00000700000000000000" pitchFamily="2" charset="-78"/>
                  <a:sym typeface="U.S. 101" charset="0"/>
                </a:rPr>
                <a:t>5) عنوان خبرگزاری یا سایت</a:t>
              </a:r>
              <a:endParaRPr lang="en-US" sz="1400" b="1" dirty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75310" y="3118422"/>
              <a:ext cx="4840498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a-IR" sz="1200" u="sng" dirty="0" smtClean="0">
                  <a:solidFill>
                    <a:prstClr val="black"/>
                  </a:solidFill>
                </a:rPr>
                <a:t>....................</a:t>
              </a:r>
              <a:endParaRPr lang="en-US" sz="1200" u="sng" dirty="0">
                <a:solidFill>
                  <a:prstClr val="black"/>
                </a:solidFill>
              </a:endParaRPr>
            </a:p>
          </p:txBody>
        </p:sp>
      </p:grpSp>
      <p:sp>
        <p:nvSpPr>
          <p:cNvPr id="40" name="Shape 786"/>
          <p:cNvSpPr>
            <a:spLocks noGrp="1"/>
          </p:cNvSpPr>
          <p:nvPr>
            <p:ph type="pic" idx="3"/>
          </p:nvPr>
        </p:nvSpPr>
        <p:spPr>
          <a:xfrm>
            <a:off x="5688330" y="7816047"/>
            <a:ext cx="532635" cy="599234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6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575310" y="7805928"/>
            <a:ext cx="5046558" cy="583263"/>
            <a:chOff x="575310" y="2719825"/>
            <a:chExt cx="5046558" cy="583263"/>
          </a:xfrm>
        </p:grpSpPr>
        <p:sp>
          <p:nvSpPr>
            <p:cNvPr id="42" name="Text Placeholder 2"/>
            <p:cNvSpPr txBox="1">
              <a:spLocks/>
            </p:cNvSpPr>
            <p:nvPr/>
          </p:nvSpPr>
          <p:spPr>
            <a:xfrm>
              <a:off x="3608408" y="2719825"/>
              <a:ext cx="2013460" cy="26178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>
                <a:lnSpc>
                  <a:spcPct val="150000"/>
                </a:lnSpc>
              </a:pPr>
              <a:r>
                <a:rPr lang="fa-IR" sz="1400" b="1" dirty="0" smtClean="0">
                  <a:solidFill>
                    <a:srgbClr val="C00000"/>
                  </a:solidFill>
                  <a:latin typeface="Ruda" panose="02000000000000000000" pitchFamily="2" charset="0"/>
                  <a:cs typeface="B Titr" panose="00000700000000000000" pitchFamily="2" charset="-78"/>
                  <a:sym typeface="U.S. 101" charset="0"/>
                </a:rPr>
                <a:t>6) عنوان خبرگزاری یا سایت</a:t>
              </a:r>
              <a:endParaRPr lang="en-US" sz="1400" b="1" dirty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75310" y="3118422"/>
              <a:ext cx="4840498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a-IR" sz="1200" u="sng" dirty="0" smtClean="0">
                  <a:solidFill>
                    <a:prstClr val="black"/>
                  </a:solidFill>
                </a:rPr>
                <a:t>..............</a:t>
              </a:r>
              <a:endParaRPr lang="en-US" sz="1200" u="sng" dirty="0">
                <a:solidFill>
                  <a:prstClr val="black"/>
                </a:solidFill>
              </a:endParaRPr>
            </a:p>
          </p:txBody>
        </p:sp>
      </p:grpSp>
      <p:sp>
        <p:nvSpPr>
          <p:cNvPr id="57" name="Rectangle 56"/>
          <p:cNvSpPr/>
          <p:nvPr/>
        </p:nvSpPr>
        <p:spPr>
          <a:xfrm>
            <a:off x="-16392" y="9197247"/>
            <a:ext cx="4647055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60" name="8-Point Star 59"/>
          <p:cNvSpPr/>
          <p:nvPr/>
        </p:nvSpPr>
        <p:spPr>
          <a:xfrm>
            <a:off x="172853" y="9005860"/>
            <a:ext cx="457200" cy="457200"/>
          </a:xfrm>
          <a:prstGeom prst="star8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8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62" name="Shape 786"/>
          <p:cNvSpPr>
            <a:spLocks noGrp="1"/>
          </p:cNvSpPr>
          <p:nvPr>
            <p:ph type="pic" idx="3"/>
          </p:nvPr>
        </p:nvSpPr>
        <p:spPr>
          <a:xfrm>
            <a:off x="353992" y="31779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03" y="181621"/>
            <a:ext cx="908774" cy="887762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73" y="181621"/>
            <a:ext cx="790757" cy="887762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07" y="212101"/>
            <a:ext cx="1109893" cy="941062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014250" y="1136598"/>
            <a:ext cx="525930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700" b="1" dirty="0">
                <a:cs typeface="B Mitra" panose="00000400000000000000" pitchFamily="2" charset="-78"/>
              </a:rPr>
              <a:t>گزارش عملکـــرد در حوزه رویداد علمی</a:t>
            </a:r>
            <a:endParaRPr lang="fa-IR" sz="17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sz="1700" b="1" dirty="0">
                <a:cs typeface="B Mitra" panose="00000400000000000000" pitchFamily="2" charset="-78"/>
              </a:rPr>
              <a:t>انجمن علمی- دانشجویی </a:t>
            </a:r>
            <a:r>
              <a:rPr lang="fa-IR" sz="1700" b="1" dirty="0">
                <a:solidFill>
                  <a:srgbClr val="FF0000"/>
                </a:solidFill>
                <a:cs typeface="B Mitra" panose="00000400000000000000" pitchFamily="2" charset="-78"/>
              </a:rPr>
              <a:t>................</a:t>
            </a:r>
          </a:p>
          <a:p>
            <a:pPr algn="ctr" rtl="1"/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سیزدهمین جشنواره دانشگاهی حرکت</a:t>
            </a:r>
          </a:p>
          <a:p>
            <a:pPr algn="ctr" rtl="1"/>
            <a:endParaRPr lang="fa-IR" sz="17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908" y="8641062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2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142" grpId="0"/>
      <p:bldP spid="5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2027481"/>
            <a:ext cx="6878893" cy="55615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fa-IR" sz="2400" b="1" dirty="0" smtClean="0">
                <a:cs typeface="B Mitra" panose="00000400000000000000" pitchFamily="2" charset="-78"/>
              </a:rPr>
              <a:t>عنوان برنامه</a:t>
            </a:r>
            <a:endParaRPr lang="en-US" sz="2400" b="1" dirty="0">
              <a:cs typeface="B Mitra" panose="00000400000000000000" pitchFamily="2" charset="-7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2620837"/>
            <a:ext cx="6878893" cy="6701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-163" y="2553724"/>
            <a:ext cx="6879056" cy="58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fa-IR" sz="2000" dirty="0" smtClean="0">
                <a:solidFill>
                  <a:srgbClr val="C00000"/>
                </a:solidFill>
                <a:cs typeface="B Titr" panose="00000700000000000000" pitchFamily="2" charset="-78"/>
              </a:rPr>
              <a:t>گزارش تصویری</a:t>
            </a:r>
            <a:endParaRPr lang="en-US" sz="2000" dirty="0" smtClean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40" name="Shape 950"/>
          <p:cNvSpPr>
            <a:spLocks noGrp="1"/>
          </p:cNvSpPr>
          <p:nvPr>
            <p:ph type="pic" idx="5"/>
          </p:nvPr>
        </p:nvSpPr>
        <p:spPr>
          <a:xfrm>
            <a:off x="3745230" y="3817814"/>
            <a:ext cx="2682515" cy="3593930"/>
          </a:xfrm>
          <a:prstGeom prst="rect">
            <a:avLst/>
          </a:prstGeom>
          <a:solidFill>
            <a:srgbClr val="454D57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2" name="Shape 950"/>
          <p:cNvSpPr>
            <a:spLocks noGrp="1"/>
          </p:cNvSpPr>
          <p:nvPr>
            <p:ph type="pic" idx="5"/>
          </p:nvPr>
        </p:nvSpPr>
        <p:spPr>
          <a:xfrm>
            <a:off x="2453640" y="3817814"/>
            <a:ext cx="1251598" cy="1676843"/>
          </a:xfrm>
          <a:prstGeom prst="rect">
            <a:avLst/>
          </a:prstGeom>
          <a:solidFill>
            <a:srgbClr val="454D57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950"/>
          <p:cNvSpPr>
            <a:spLocks noGrp="1"/>
          </p:cNvSpPr>
          <p:nvPr>
            <p:ph type="pic" idx="5"/>
          </p:nvPr>
        </p:nvSpPr>
        <p:spPr>
          <a:xfrm>
            <a:off x="460311" y="3817814"/>
            <a:ext cx="1953337" cy="1676843"/>
          </a:xfrm>
          <a:prstGeom prst="rect">
            <a:avLst/>
          </a:prstGeom>
          <a:solidFill>
            <a:srgbClr val="454D57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950"/>
          <p:cNvSpPr>
            <a:spLocks noGrp="1"/>
          </p:cNvSpPr>
          <p:nvPr>
            <p:ph type="pic" idx="5"/>
          </p:nvPr>
        </p:nvSpPr>
        <p:spPr>
          <a:xfrm>
            <a:off x="460311" y="5524694"/>
            <a:ext cx="1953337" cy="1887050"/>
          </a:xfrm>
          <a:prstGeom prst="rect">
            <a:avLst/>
          </a:prstGeom>
          <a:solidFill>
            <a:srgbClr val="454D57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" name="Shape 950"/>
          <p:cNvSpPr>
            <a:spLocks noGrp="1"/>
          </p:cNvSpPr>
          <p:nvPr>
            <p:ph type="pic" idx="5"/>
          </p:nvPr>
        </p:nvSpPr>
        <p:spPr>
          <a:xfrm>
            <a:off x="2453640" y="5524694"/>
            <a:ext cx="1251598" cy="939816"/>
          </a:xfrm>
          <a:prstGeom prst="rect">
            <a:avLst/>
          </a:prstGeom>
          <a:solidFill>
            <a:srgbClr val="454D57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" name="Shape 950"/>
          <p:cNvSpPr>
            <a:spLocks noGrp="1"/>
          </p:cNvSpPr>
          <p:nvPr>
            <p:ph type="pic" idx="5"/>
          </p:nvPr>
        </p:nvSpPr>
        <p:spPr>
          <a:xfrm>
            <a:off x="2453640" y="6475044"/>
            <a:ext cx="1251598" cy="939816"/>
          </a:xfrm>
          <a:prstGeom prst="rect">
            <a:avLst/>
          </a:prstGeom>
          <a:solidFill>
            <a:srgbClr val="454D57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Rectangle 29"/>
          <p:cNvSpPr/>
          <p:nvPr/>
        </p:nvSpPr>
        <p:spPr>
          <a:xfrm>
            <a:off x="-16392" y="9197247"/>
            <a:ext cx="4647055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49" name="8-Point Star 48"/>
          <p:cNvSpPr/>
          <p:nvPr/>
        </p:nvSpPr>
        <p:spPr>
          <a:xfrm>
            <a:off x="172853" y="9005860"/>
            <a:ext cx="457200" cy="457200"/>
          </a:xfrm>
          <a:prstGeom prst="star8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9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51" name="Shape 786"/>
          <p:cNvSpPr>
            <a:spLocks noGrp="1"/>
          </p:cNvSpPr>
          <p:nvPr>
            <p:ph type="pic" idx="3"/>
          </p:nvPr>
        </p:nvSpPr>
        <p:spPr>
          <a:xfrm>
            <a:off x="353992" y="31779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03" y="181621"/>
            <a:ext cx="908774" cy="88776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73" y="181621"/>
            <a:ext cx="790757" cy="88776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07" y="212101"/>
            <a:ext cx="1109893" cy="94106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39300" y="1046658"/>
            <a:ext cx="525930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700" b="1" dirty="0">
                <a:cs typeface="B Mitra" panose="00000400000000000000" pitchFamily="2" charset="-78"/>
              </a:rPr>
              <a:t>گزارش عملکـــرد در حوزه رویداد علمی</a:t>
            </a:r>
            <a:endParaRPr lang="fa-IR" sz="17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sz="1700" b="1" dirty="0">
                <a:cs typeface="B Mitra" panose="00000400000000000000" pitchFamily="2" charset="-78"/>
              </a:rPr>
              <a:t>انجمن علمی- دانشجویی </a:t>
            </a:r>
            <a:r>
              <a:rPr lang="fa-IR" sz="1700" b="1" dirty="0">
                <a:solidFill>
                  <a:srgbClr val="FF0000"/>
                </a:solidFill>
                <a:cs typeface="B Mitra" panose="00000400000000000000" pitchFamily="2" charset="-78"/>
              </a:rPr>
              <a:t>................</a:t>
            </a:r>
          </a:p>
          <a:p>
            <a:pPr algn="ctr" rtl="1"/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سیزدهمین جشنواره دانشگاهی حرکت</a:t>
            </a:r>
          </a:p>
          <a:p>
            <a:pPr algn="ctr" rtl="1"/>
            <a:endParaRPr lang="fa-IR" sz="17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908" y="8618203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29566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5" grpId="0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5495"/>
            <a:ext cx="7056329" cy="5151122"/>
          </a:xfrm>
          <a:prstGeom prst="rect">
            <a:avLst/>
          </a:prstGeom>
        </p:spPr>
      </p:pic>
      <p:sp>
        <p:nvSpPr>
          <p:cNvPr id="3" name="Shape 786"/>
          <p:cNvSpPr>
            <a:spLocks noGrp="1"/>
          </p:cNvSpPr>
          <p:nvPr>
            <p:ph type="pic" idx="3"/>
          </p:nvPr>
        </p:nvSpPr>
        <p:spPr>
          <a:xfrm>
            <a:off x="250206" y="24061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203" y="240331"/>
            <a:ext cx="908774" cy="8089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465" y="217629"/>
            <a:ext cx="790757" cy="8861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6280" y="1763178"/>
            <a:ext cx="55167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b="1" dirty="0">
                <a:cs typeface="B Mitra" panose="00000400000000000000" pitchFamily="2" charset="-78"/>
              </a:rPr>
              <a:t>گزارش </a:t>
            </a:r>
            <a:r>
              <a:rPr lang="fa-IR" sz="2000" b="1" dirty="0" smtClean="0">
                <a:cs typeface="B Mitra" panose="00000400000000000000" pitchFamily="2" charset="-78"/>
              </a:rPr>
              <a:t>عملکـــرد در حوزه </a:t>
            </a:r>
            <a:r>
              <a:rPr lang="fa-IR" sz="20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گفتگوی علمی و تخصصی</a:t>
            </a:r>
            <a:endParaRPr lang="fa-IR" sz="20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sz="2000" b="1" dirty="0">
                <a:cs typeface="B Mitra" panose="00000400000000000000" pitchFamily="2" charset="-78"/>
              </a:rPr>
              <a:t>انجمن علمی- دانشجویی </a:t>
            </a:r>
            <a:r>
              <a:rPr lang="fa-IR" sz="20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....................</a:t>
            </a:r>
          </a:p>
          <a:p>
            <a:pPr algn="ctr" rtl="1"/>
            <a:r>
              <a:rPr lang="fa-IR" sz="20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سیزدهیمن </a:t>
            </a:r>
            <a:r>
              <a:rPr lang="fa-IR" sz="2000" b="1" dirty="0" smtClean="0">
                <a:cs typeface="B Mitra" panose="00000400000000000000" pitchFamily="2" charset="-78"/>
              </a:rPr>
              <a:t>جشنواره </a:t>
            </a:r>
            <a:r>
              <a:rPr lang="fa-IR" sz="2000" b="1" dirty="0">
                <a:cs typeface="B Mitra" panose="00000400000000000000" pitchFamily="2" charset="-78"/>
              </a:rPr>
              <a:t>دانشگاهی حرکت</a:t>
            </a:r>
          </a:p>
          <a:p>
            <a:pPr algn="ctr" rtl="1"/>
            <a:endParaRPr lang="fa-IR" sz="2000" b="1" dirty="0">
              <a:solidFill>
                <a:srgbClr val="FFFF00"/>
              </a:solidFill>
              <a:cs typeface="B Mitra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50" y="193434"/>
            <a:ext cx="1047031" cy="8877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7517" y="4607583"/>
            <a:ext cx="1047031" cy="369332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82563" indent="-182563" algn="r" rtl="1">
              <a:buFont typeface="Arial" panose="020B0604020202020204" pitchFamily="34" charset="0"/>
              <a:buChar char="•"/>
            </a:pPr>
            <a:r>
              <a:rPr lang="fa-IR" dirty="0" smtClean="0">
                <a:solidFill>
                  <a:schemeClr val="bg1"/>
                </a:solidFill>
                <a:cs typeface="B Mitra" panose="00000400000000000000" pitchFamily="2" charset="-78"/>
              </a:rPr>
              <a:t>نام برنامه</a:t>
            </a:r>
            <a:endParaRPr lang="en-US" dirty="0">
              <a:solidFill>
                <a:schemeClr val="bg1"/>
              </a:solidFill>
              <a:cs typeface="B Mitra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 rot="20075115">
            <a:off x="2671097" y="4947781"/>
            <a:ext cx="1047031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82563" indent="-182563" algn="r" rtl="1">
              <a:buFont typeface="Arial" panose="020B0604020202020204" pitchFamily="34" charset="0"/>
              <a:buChar char="•"/>
            </a:pPr>
            <a:r>
              <a:rPr lang="fa-IR" dirty="0" smtClean="0">
                <a:solidFill>
                  <a:srgbClr val="C00000"/>
                </a:solidFill>
                <a:cs typeface="B Mitra" panose="00000400000000000000" pitchFamily="2" charset="-78"/>
              </a:rPr>
              <a:t>نام برنامه</a:t>
            </a:r>
            <a:endParaRPr lang="en-US" dirty="0">
              <a:solidFill>
                <a:srgbClr val="C00000"/>
              </a:solidFill>
              <a:cs typeface="B Mitra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 rot="1564575">
            <a:off x="3894610" y="5549936"/>
            <a:ext cx="1047031" cy="36933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82563" indent="-182563" algn="r" rtl="1">
              <a:buFont typeface="Arial" panose="020B0604020202020204" pitchFamily="34" charset="0"/>
              <a:buChar char="•"/>
            </a:pPr>
            <a:r>
              <a:rPr lang="fa-IR" dirty="0" smtClean="0">
                <a:solidFill>
                  <a:srgbClr val="FFFF00"/>
                </a:solidFill>
                <a:cs typeface="B Mitra" panose="00000400000000000000" pitchFamily="2" charset="-78"/>
              </a:rPr>
              <a:t>نام برنامه</a:t>
            </a:r>
            <a:endParaRPr lang="en-US" dirty="0">
              <a:solidFill>
                <a:srgbClr val="FFFF00"/>
              </a:solidFill>
              <a:cs typeface="B Mitra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 rot="20413418">
            <a:off x="4863713" y="4947781"/>
            <a:ext cx="1047031" cy="36933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92075" indent="-92075" algn="r" rtl="1">
              <a:buFont typeface="Arial" panose="020B0604020202020204" pitchFamily="34" charset="0"/>
              <a:buChar char="•"/>
            </a:pPr>
            <a:r>
              <a:rPr lang="fa-IR" dirty="0" smtClean="0">
                <a:solidFill>
                  <a:schemeClr val="accent2"/>
                </a:solidFill>
                <a:cs typeface="B Mitra" panose="00000400000000000000" pitchFamily="2" charset="-78"/>
              </a:rPr>
              <a:t>نام برنامه</a:t>
            </a:r>
            <a:endParaRPr lang="en-US" dirty="0">
              <a:solidFill>
                <a:schemeClr val="accent2"/>
              </a:solidFill>
              <a:cs typeface="B Mitra" panose="00000400000000000000" pitchFamily="2" charset="-78"/>
            </a:endParaRPr>
          </a:p>
        </p:txBody>
      </p:sp>
      <p:sp>
        <p:nvSpPr>
          <p:cNvPr id="13" name="Rounded Rectangular Callout 12"/>
          <p:cNvSpPr/>
          <p:nvPr/>
        </p:nvSpPr>
        <p:spPr>
          <a:xfrm rot="20824070">
            <a:off x="1827220" y="3521197"/>
            <a:ext cx="1511897" cy="1142201"/>
          </a:xfrm>
          <a:prstGeom prst="wedgeRoundRectCallout">
            <a:avLst>
              <a:gd name="adj1" fmla="val -21024"/>
              <a:gd name="adj2" fmla="val 86538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12700" cap="flat">
            <a:solidFill>
              <a:schemeClr val="accent2">
                <a:lumMod val="60000"/>
                <a:lumOff val="40000"/>
              </a:schemeClr>
            </a:solidFill>
            <a:miter lim="400000"/>
          </a:ln>
          <a:effectLst/>
        </p:spPr>
        <p:txBody>
          <a:bodyPr wrap="square" lIns="50800" tIns="50800" rIns="50800" bIns="50800" numCol="1" rtlCol="0" anchor="ctr">
            <a:noAutofit/>
          </a:bodyPr>
          <a:lstStyle/>
          <a:p>
            <a:pPr algn="ctr"/>
            <a:endParaRPr lang="en-US" sz="3200" dirty="0">
              <a:solidFill>
                <a:srgbClr val="FFFFFF"/>
              </a:solidFill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7" name="TextBox 16"/>
          <p:cNvSpPr txBox="1"/>
          <p:nvPr/>
        </p:nvSpPr>
        <p:spPr>
          <a:xfrm rot="20889841">
            <a:off x="2003332" y="3927299"/>
            <a:ext cx="1117031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82563" indent="-182563" algn="r" rtl="1">
              <a:buFont typeface="Arial" panose="020B0604020202020204" pitchFamily="34" charset="0"/>
              <a:buChar char="•"/>
            </a:pPr>
            <a:r>
              <a:rPr lang="fa-IR" dirty="0" smtClean="0">
                <a:solidFill>
                  <a:srgbClr val="C00000"/>
                </a:solidFill>
                <a:cs typeface="B Mitra" panose="00000400000000000000" pitchFamily="2" charset="-78"/>
              </a:rPr>
              <a:t>نام برنامه</a:t>
            </a:r>
            <a:endParaRPr lang="en-US" dirty="0">
              <a:solidFill>
                <a:srgbClr val="C00000"/>
              </a:solidFill>
              <a:cs typeface="B Mitra" panose="000004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949" y="8676134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2072639"/>
            <a:ext cx="6858000" cy="8430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ctr" rtl="1">
              <a:lnSpc>
                <a:spcPct val="150000"/>
              </a:lnSpc>
            </a:pPr>
            <a:r>
              <a:rPr lang="fa-IR" sz="2400" b="1" dirty="0" smtClean="0">
                <a:cs typeface="B Mitra" panose="00000400000000000000" pitchFamily="2" charset="-78"/>
              </a:rPr>
              <a:t>فهرست</a:t>
            </a:r>
            <a:endParaRPr lang="en-US" sz="2400" dirty="0">
              <a:cs typeface="B Mitra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2965167"/>
            <a:ext cx="6858000" cy="543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760708"/>
              </p:ext>
            </p:extLst>
          </p:nvPr>
        </p:nvGraphicFramePr>
        <p:xfrm>
          <a:off x="809837" y="3405248"/>
          <a:ext cx="5261510" cy="24970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17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4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418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effectLst/>
                          <a:cs typeface="B Lotus" panose="00000400000000000000" pitchFamily="2" charset="-78"/>
                        </a:rPr>
                        <a:t>1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rgbClr val="7030A0"/>
                          </a:solidFill>
                          <a:effectLst/>
                          <a:cs typeface="B Lotus" panose="00000400000000000000" pitchFamily="2" charset="-78"/>
                        </a:rPr>
                        <a:t>ذکر عنوان هم اندیشی،</a:t>
                      </a:r>
                      <a:r>
                        <a:rPr lang="fa-IR" sz="1800" b="1" baseline="0" dirty="0" smtClean="0">
                          <a:solidFill>
                            <a:srgbClr val="7030A0"/>
                          </a:solidFill>
                          <a:effectLst/>
                          <a:cs typeface="B Lotus" panose="00000400000000000000" pitchFamily="2" charset="-78"/>
                        </a:rPr>
                        <a:t> سخنرانی، میزگرد و یا </a:t>
                      </a:r>
                      <a:r>
                        <a:rPr lang="fa-IR" sz="1800" b="1" dirty="0" smtClean="0">
                          <a:solidFill>
                            <a:srgbClr val="7030A0"/>
                          </a:solidFill>
                          <a:effectLst/>
                          <a:cs typeface="B Lotus" panose="00000400000000000000" pitchFamily="2" charset="-78"/>
                        </a:rPr>
                        <a:t>.....</a:t>
                      </a:r>
                      <a:endParaRPr lang="en-US" sz="18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418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smtClean="0">
                          <a:effectLst/>
                          <a:cs typeface="B Lotus" panose="00000400000000000000" pitchFamily="2" charset="-78"/>
                        </a:rPr>
                        <a:t> </a:t>
                      </a:r>
                      <a:r>
                        <a:rPr lang="fa-IR" sz="2000" b="1" smtClean="0">
                          <a:effectLst/>
                          <a:cs typeface="B Lotus" panose="00000400000000000000" pitchFamily="2" charset="-78"/>
                        </a:rPr>
                        <a:t>2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rgbClr val="7030A0"/>
                          </a:solidFill>
                          <a:effectLst/>
                          <a:cs typeface="B Lotus" panose="00000400000000000000" pitchFamily="2" charset="-78"/>
                        </a:rPr>
                        <a:t>ذکر عنوان هم اندیشی،</a:t>
                      </a:r>
                      <a:r>
                        <a:rPr lang="fa-IR" sz="1800" b="1" baseline="0" dirty="0" smtClean="0">
                          <a:solidFill>
                            <a:srgbClr val="7030A0"/>
                          </a:solidFill>
                          <a:effectLst/>
                          <a:cs typeface="B Lotus" panose="00000400000000000000" pitchFamily="2" charset="-78"/>
                        </a:rPr>
                        <a:t> سخنرانی، میزگرد و یا </a:t>
                      </a:r>
                      <a:r>
                        <a:rPr lang="fa-IR" sz="1800" b="1" dirty="0" smtClean="0">
                          <a:solidFill>
                            <a:srgbClr val="7030A0"/>
                          </a:solidFill>
                          <a:effectLst/>
                          <a:cs typeface="B Lotus" panose="00000400000000000000" pitchFamily="2" charset="-78"/>
                        </a:rPr>
                        <a:t>.....</a:t>
                      </a:r>
                      <a:endParaRPr lang="en-US" sz="18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418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smtClean="0">
                          <a:effectLst/>
                          <a:cs typeface="B Lotus" panose="00000400000000000000" pitchFamily="2" charset="-78"/>
                        </a:rPr>
                        <a:t> </a:t>
                      </a:r>
                      <a:r>
                        <a:rPr lang="fa-IR" sz="2000" b="1" smtClean="0">
                          <a:effectLst/>
                          <a:cs typeface="B Lotus" panose="00000400000000000000" pitchFamily="2" charset="-78"/>
                        </a:rPr>
                        <a:t>3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rgbClr val="7030A0"/>
                          </a:solidFill>
                          <a:effectLst/>
                          <a:cs typeface="B Lotus" panose="00000400000000000000" pitchFamily="2" charset="-78"/>
                        </a:rPr>
                        <a:t>ذکر عنوان هم اندیشی،</a:t>
                      </a:r>
                      <a:r>
                        <a:rPr lang="fa-IR" sz="1800" b="1" baseline="0" dirty="0" smtClean="0">
                          <a:solidFill>
                            <a:srgbClr val="7030A0"/>
                          </a:solidFill>
                          <a:effectLst/>
                          <a:cs typeface="B Lotus" panose="00000400000000000000" pitchFamily="2" charset="-78"/>
                        </a:rPr>
                        <a:t> سخنرانی، میزگرد و یا </a:t>
                      </a:r>
                      <a:r>
                        <a:rPr lang="fa-IR" sz="1800" b="1" dirty="0" smtClean="0">
                          <a:solidFill>
                            <a:srgbClr val="7030A0"/>
                          </a:solidFill>
                          <a:effectLst/>
                          <a:cs typeface="B Lotus" panose="00000400000000000000" pitchFamily="2" charset="-78"/>
                        </a:rPr>
                        <a:t>.....</a:t>
                      </a:r>
                      <a:endParaRPr lang="en-US" sz="18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418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smtClean="0">
                          <a:effectLst/>
                          <a:cs typeface="B Lotus" panose="00000400000000000000" pitchFamily="2" charset="-78"/>
                        </a:rPr>
                        <a:t> </a:t>
                      </a:r>
                      <a:r>
                        <a:rPr lang="fa-IR" sz="2000" b="1" smtClean="0">
                          <a:effectLst/>
                          <a:cs typeface="B Lotus" panose="00000400000000000000" pitchFamily="2" charset="-78"/>
                        </a:rPr>
                        <a:t>5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rgbClr val="7030A0"/>
                          </a:solidFill>
                          <a:effectLst/>
                          <a:cs typeface="B Lotus" panose="00000400000000000000" pitchFamily="2" charset="-78"/>
                        </a:rPr>
                        <a:t>ذکر عنوان هم اندیشی،</a:t>
                      </a:r>
                      <a:r>
                        <a:rPr lang="fa-IR" sz="1800" b="1" baseline="0" dirty="0" smtClean="0">
                          <a:solidFill>
                            <a:srgbClr val="7030A0"/>
                          </a:solidFill>
                          <a:effectLst/>
                          <a:cs typeface="B Lotus" panose="00000400000000000000" pitchFamily="2" charset="-78"/>
                        </a:rPr>
                        <a:t> سخنرانی، میزگرد و یا </a:t>
                      </a:r>
                      <a:r>
                        <a:rPr lang="fa-IR" sz="1800" b="1" dirty="0" smtClean="0">
                          <a:solidFill>
                            <a:srgbClr val="7030A0"/>
                          </a:solidFill>
                          <a:effectLst/>
                          <a:cs typeface="B Lotus" panose="00000400000000000000" pitchFamily="2" charset="-78"/>
                        </a:rPr>
                        <a:t>.....</a:t>
                      </a:r>
                      <a:endParaRPr lang="en-US" sz="18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418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smtClean="0">
                          <a:effectLst/>
                          <a:cs typeface="B Lotus" panose="00000400000000000000" pitchFamily="2" charset="-78"/>
                        </a:rPr>
                        <a:t> </a:t>
                      </a:r>
                      <a:r>
                        <a:rPr lang="fa-IR" sz="2000" b="1" smtClean="0">
                          <a:effectLst/>
                          <a:cs typeface="B Lotus" panose="00000400000000000000" pitchFamily="2" charset="-78"/>
                        </a:rPr>
                        <a:t>22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rgbClr val="7030A0"/>
                          </a:solidFill>
                          <a:effectLst/>
                          <a:cs typeface="B Lotus" panose="00000400000000000000" pitchFamily="2" charset="-78"/>
                        </a:rPr>
                        <a:t>ذکر عنوان هم اندیشی،</a:t>
                      </a:r>
                      <a:r>
                        <a:rPr lang="fa-IR" sz="1800" b="1" baseline="0" dirty="0" smtClean="0">
                          <a:solidFill>
                            <a:srgbClr val="7030A0"/>
                          </a:solidFill>
                          <a:effectLst/>
                          <a:cs typeface="B Lotus" panose="00000400000000000000" pitchFamily="2" charset="-78"/>
                        </a:rPr>
                        <a:t> سخنرانی، میزگرد و یا </a:t>
                      </a:r>
                      <a:r>
                        <a:rPr lang="fa-IR" sz="1800" b="1" dirty="0" smtClean="0">
                          <a:solidFill>
                            <a:srgbClr val="7030A0"/>
                          </a:solidFill>
                          <a:effectLst/>
                          <a:cs typeface="B Lotus" panose="00000400000000000000" pitchFamily="2" charset="-78"/>
                        </a:rPr>
                        <a:t>.....</a:t>
                      </a:r>
                      <a:endParaRPr lang="en-US" sz="18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-16392" y="9197247"/>
            <a:ext cx="4647055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14" name="8-Point Star 13"/>
          <p:cNvSpPr/>
          <p:nvPr/>
        </p:nvSpPr>
        <p:spPr>
          <a:xfrm>
            <a:off x="172853" y="9005860"/>
            <a:ext cx="457200" cy="457200"/>
          </a:xfrm>
          <a:prstGeom prst="star8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1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21" name="Shape 786"/>
          <p:cNvSpPr>
            <a:spLocks noGrp="1"/>
          </p:cNvSpPr>
          <p:nvPr>
            <p:ph type="pic" idx="3"/>
          </p:nvPr>
        </p:nvSpPr>
        <p:spPr>
          <a:xfrm>
            <a:off x="353992" y="31779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03" y="181621"/>
            <a:ext cx="908774" cy="88776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73" y="181621"/>
            <a:ext cx="790757" cy="88776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88588" y="1142694"/>
            <a:ext cx="5259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Mitra" panose="00000400000000000000" pitchFamily="2" charset="-78"/>
              </a:rPr>
              <a:t>گزارش </a:t>
            </a:r>
            <a:r>
              <a:rPr lang="fa-IR" b="1" dirty="0" smtClean="0">
                <a:cs typeface="B Mitra" panose="00000400000000000000" pitchFamily="2" charset="-78"/>
              </a:rPr>
              <a:t>عملکـــرد در حوزه گفتگوی علمی و تخصصی</a:t>
            </a:r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b="1" dirty="0">
                <a:cs typeface="B Mitra" panose="00000400000000000000" pitchFamily="2" charset="-78"/>
              </a:rPr>
              <a:t>انجمن </a:t>
            </a:r>
            <a:r>
              <a:rPr lang="fa-IR" b="1" dirty="0" smtClean="0">
                <a:cs typeface="B Mitra" panose="00000400000000000000" pitchFamily="2" charset="-78"/>
              </a:rPr>
              <a:t>علمی دانشجویی </a:t>
            </a:r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............</a:t>
            </a:r>
          </a:p>
          <a:p>
            <a:pPr algn="ctr" rtl="1"/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سیزدهمین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جشنواره دانشگاهی حرکت</a:t>
            </a:r>
          </a:p>
          <a:p>
            <a:pPr algn="ctr" rtl="1"/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07" y="212101"/>
            <a:ext cx="1109893" cy="9410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908" y="8426816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042758"/>
            <a:ext cx="6858000" cy="99915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ctr" rtl="1"/>
            <a:r>
              <a:rPr lang="fa-IR" sz="2400" b="1" dirty="0" smtClean="0">
                <a:cs typeface="B Mitra" panose="00000400000000000000" pitchFamily="2" charset="-78"/>
              </a:rPr>
              <a:t>گفتگوی علمی و تخصصی</a:t>
            </a:r>
          </a:p>
          <a:p>
            <a:pPr algn="ctr" rtl="1"/>
            <a:r>
              <a:rPr lang="fa-IR" sz="1400" b="1" dirty="0" smtClean="0">
                <a:cs typeface="B Mitra" panose="00000400000000000000" pitchFamily="2" charset="-78"/>
              </a:rPr>
              <a:t>(</a:t>
            </a:r>
            <a:r>
              <a:rPr lang="fa-IR" sz="1400" dirty="0">
                <a:cs typeface="B Mitra" panose="00000400000000000000" pitchFamily="2" charset="-78"/>
              </a:rPr>
              <a:t>هم اندیشی، مباحثه، گفت و گو، کرسی آزاد اندیشی، مناظره، سخنرانی، </a:t>
            </a:r>
            <a:r>
              <a:rPr lang="fa-IR" sz="1400" dirty="0" smtClean="0">
                <a:cs typeface="B Mitra" panose="00000400000000000000" pitchFamily="2" charset="-78"/>
              </a:rPr>
              <a:t>میزگرد</a:t>
            </a:r>
            <a:endParaRPr lang="fa-IR" sz="1400" dirty="0">
              <a:cs typeface="B Mitra" panose="00000400000000000000" pitchFamily="2" charset="-78"/>
            </a:endParaRPr>
          </a:p>
          <a:p>
            <a:pPr algn="ctr" rtl="1"/>
            <a:r>
              <a:rPr lang="fa-IR" sz="1400" dirty="0">
                <a:cs typeface="B Mitra" panose="00000400000000000000" pitchFamily="2" charset="-78"/>
              </a:rPr>
              <a:t>جلسات بحث، نقد و یا تبادل نظر، حلقه </a:t>
            </a:r>
            <a:r>
              <a:rPr lang="fa-IR" sz="1400" dirty="0" smtClean="0">
                <a:cs typeface="B Mitra" panose="00000400000000000000" pitchFamily="2" charset="-78"/>
              </a:rPr>
              <a:t>فکری)</a:t>
            </a:r>
            <a:endParaRPr lang="en-US" sz="1200" dirty="0">
              <a:cs typeface="B Mitra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3089699"/>
            <a:ext cx="6858000" cy="670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1453" y="4238342"/>
            <a:ext cx="6155222" cy="38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  <a:spcAft>
                <a:spcPts val="800"/>
              </a:spcAft>
            </a:pPr>
            <a:r>
              <a:rPr lang="fa-IR" sz="1400" dirty="0" smtClean="0">
                <a:solidFill>
                  <a:prstClr val="black"/>
                </a:solidFill>
                <a:ea typeface="Calibri" panose="020F0502020204030204" pitchFamily="34" charset="0"/>
                <a:cs typeface="B Nazanin" panose="00000400000000000000" pitchFamily="2" charset="-78"/>
              </a:rPr>
              <a:t>............................................................</a:t>
            </a:r>
            <a:endParaRPr lang="fa-IR" sz="14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-5243" y="3466580"/>
            <a:ext cx="6858163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500" dirty="0" smtClean="0">
                <a:solidFill>
                  <a:schemeClr val="accent6">
                    <a:lumMod val="75000"/>
                  </a:schemeClr>
                </a:solidFill>
                <a:cs typeface="B Titr" panose="00000700000000000000" pitchFamily="2" charset="-78"/>
              </a:rPr>
              <a:t>شرح مختصری از فعالیت‌ها</a:t>
            </a:r>
            <a:endParaRPr lang="en-US" sz="2500" dirty="0">
              <a:solidFill>
                <a:schemeClr val="accent6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16392" y="9197247"/>
            <a:ext cx="4647055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21" name="8-Point Star 20"/>
          <p:cNvSpPr/>
          <p:nvPr/>
        </p:nvSpPr>
        <p:spPr>
          <a:xfrm>
            <a:off x="172853" y="9005860"/>
            <a:ext cx="457200" cy="457200"/>
          </a:xfrm>
          <a:prstGeom prst="star8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2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23" name="Shape 786"/>
          <p:cNvSpPr>
            <a:spLocks noGrp="1"/>
          </p:cNvSpPr>
          <p:nvPr>
            <p:ph type="pic" idx="3"/>
          </p:nvPr>
        </p:nvSpPr>
        <p:spPr>
          <a:xfrm>
            <a:off x="353992" y="31779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03" y="181621"/>
            <a:ext cx="908774" cy="88776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73" y="181621"/>
            <a:ext cx="790757" cy="88776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07" y="212101"/>
            <a:ext cx="1109893" cy="9410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88588" y="1082734"/>
            <a:ext cx="5259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Mitra" panose="00000400000000000000" pitchFamily="2" charset="-78"/>
              </a:rPr>
              <a:t>گزارش عملکـــرد در حوزه گفتگوی علمی و تخصصی</a:t>
            </a:r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b="1" dirty="0">
                <a:cs typeface="B Mitra" panose="00000400000000000000" pitchFamily="2" charset="-78"/>
              </a:rPr>
              <a:t>انجمن علمی دانشجویی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............</a:t>
            </a:r>
          </a:p>
          <a:p>
            <a:pPr algn="ctr" rtl="1"/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سیزدهمین جشنواره دانشگاهی حرکت</a:t>
            </a:r>
          </a:p>
          <a:p>
            <a:pPr algn="ctr" rtl="1"/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908" y="8618203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74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9" grpId="0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2028057"/>
            <a:ext cx="6852817" cy="60764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2000" b="1" dirty="0" smtClean="0">
                <a:solidFill>
                  <a:prstClr val="white"/>
                </a:solidFill>
                <a:cs typeface="B Mitra" panose="00000400000000000000" pitchFamily="2" charset="-78"/>
              </a:rPr>
              <a:t>عنوان</a:t>
            </a: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2672561"/>
            <a:ext cx="6852817" cy="670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121949" y="2806430"/>
            <a:ext cx="409421" cy="396379"/>
            <a:chOff x="2339973" y="3200401"/>
            <a:chExt cx="249238" cy="241299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4" name="Rectangle 18"/>
            <p:cNvSpPr>
              <a:spLocks noChangeArrowheads="1"/>
            </p:cNvSpPr>
            <p:nvPr/>
          </p:nvSpPr>
          <p:spPr bwMode="auto">
            <a:xfrm>
              <a:off x="2428875" y="3297238"/>
              <a:ext cx="28575" cy="254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5" name="Rectangle 19"/>
            <p:cNvSpPr>
              <a:spLocks noChangeArrowheads="1"/>
            </p:cNvSpPr>
            <p:nvPr/>
          </p:nvSpPr>
          <p:spPr bwMode="auto">
            <a:xfrm>
              <a:off x="2473325" y="3297238"/>
              <a:ext cx="28575" cy="254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6" name="Rectangle 20"/>
            <p:cNvSpPr>
              <a:spLocks noChangeArrowheads="1"/>
            </p:cNvSpPr>
            <p:nvPr/>
          </p:nvSpPr>
          <p:spPr bwMode="auto">
            <a:xfrm>
              <a:off x="2516188" y="3297238"/>
              <a:ext cx="28575" cy="254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7" name="Rectangle 21"/>
            <p:cNvSpPr>
              <a:spLocks noChangeArrowheads="1"/>
            </p:cNvSpPr>
            <p:nvPr/>
          </p:nvSpPr>
          <p:spPr bwMode="auto">
            <a:xfrm>
              <a:off x="2428875" y="3338513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8" name="Rectangle 22"/>
            <p:cNvSpPr>
              <a:spLocks noChangeArrowheads="1"/>
            </p:cNvSpPr>
            <p:nvPr/>
          </p:nvSpPr>
          <p:spPr bwMode="auto">
            <a:xfrm>
              <a:off x="2473325" y="3338513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9" name="Rectangle 23"/>
            <p:cNvSpPr>
              <a:spLocks noChangeArrowheads="1"/>
            </p:cNvSpPr>
            <p:nvPr/>
          </p:nvSpPr>
          <p:spPr bwMode="auto">
            <a:xfrm>
              <a:off x="2516188" y="3338513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0" name="Rectangle 24"/>
            <p:cNvSpPr>
              <a:spLocks noChangeArrowheads="1"/>
            </p:cNvSpPr>
            <p:nvPr/>
          </p:nvSpPr>
          <p:spPr bwMode="auto">
            <a:xfrm>
              <a:off x="2428875" y="3378201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1" name="Rectangle 25"/>
            <p:cNvSpPr>
              <a:spLocks noChangeArrowheads="1"/>
            </p:cNvSpPr>
            <p:nvPr/>
          </p:nvSpPr>
          <p:spPr bwMode="auto">
            <a:xfrm>
              <a:off x="2386013" y="3338513"/>
              <a:ext cx="25400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2" name="Rectangle 26"/>
            <p:cNvSpPr>
              <a:spLocks noChangeArrowheads="1"/>
            </p:cNvSpPr>
            <p:nvPr/>
          </p:nvSpPr>
          <p:spPr bwMode="auto">
            <a:xfrm>
              <a:off x="2386013" y="3378201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3" name="Rectangle 27"/>
            <p:cNvSpPr>
              <a:spLocks noChangeArrowheads="1"/>
            </p:cNvSpPr>
            <p:nvPr/>
          </p:nvSpPr>
          <p:spPr bwMode="auto">
            <a:xfrm>
              <a:off x="2473325" y="3378201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4" name="Rectangle 28"/>
            <p:cNvSpPr>
              <a:spLocks noChangeArrowheads="1"/>
            </p:cNvSpPr>
            <p:nvPr/>
          </p:nvSpPr>
          <p:spPr bwMode="auto">
            <a:xfrm>
              <a:off x="2516188" y="3378201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2339973" y="3217862"/>
              <a:ext cx="249238" cy="223838"/>
            </a:xfrm>
            <a:custGeom>
              <a:avLst/>
              <a:gdLst>
                <a:gd name="T0" fmla="*/ 157 w 157"/>
                <a:gd name="T1" fmla="*/ 0 h 141"/>
                <a:gd name="T2" fmla="*/ 135 w 157"/>
                <a:gd name="T3" fmla="*/ 0 h 141"/>
                <a:gd name="T4" fmla="*/ 135 w 157"/>
                <a:gd name="T5" fmla="*/ 15 h 141"/>
                <a:gd name="T6" fmla="*/ 114 w 157"/>
                <a:gd name="T7" fmla="*/ 15 h 141"/>
                <a:gd name="T8" fmla="*/ 114 w 157"/>
                <a:gd name="T9" fmla="*/ 0 h 141"/>
                <a:gd name="T10" fmla="*/ 47 w 157"/>
                <a:gd name="T11" fmla="*/ 0 h 141"/>
                <a:gd name="T12" fmla="*/ 47 w 157"/>
                <a:gd name="T13" fmla="*/ 15 h 141"/>
                <a:gd name="T14" fmla="*/ 25 w 157"/>
                <a:gd name="T15" fmla="*/ 15 h 141"/>
                <a:gd name="T16" fmla="*/ 25 w 157"/>
                <a:gd name="T17" fmla="*/ 0 h 141"/>
                <a:gd name="T18" fmla="*/ 0 w 157"/>
                <a:gd name="T19" fmla="*/ 0 h 141"/>
                <a:gd name="T20" fmla="*/ 0 w 157"/>
                <a:gd name="T21" fmla="*/ 141 h 141"/>
                <a:gd name="T22" fmla="*/ 12 w 157"/>
                <a:gd name="T23" fmla="*/ 141 h 141"/>
                <a:gd name="T24" fmla="*/ 146 w 157"/>
                <a:gd name="T25" fmla="*/ 141 h 141"/>
                <a:gd name="T26" fmla="*/ 157 w 157"/>
                <a:gd name="T27" fmla="*/ 141 h 141"/>
                <a:gd name="T28" fmla="*/ 157 w 157"/>
                <a:gd name="T29" fmla="*/ 0 h 141"/>
                <a:gd name="T30" fmla="*/ 146 w 157"/>
                <a:gd name="T31" fmla="*/ 129 h 141"/>
                <a:gd name="T32" fmla="*/ 12 w 157"/>
                <a:gd name="T33" fmla="*/ 129 h 141"/>
                <a:gd name="T34" fmla="*/ 12 w 157"/>
                <a:gd name="T35" fmla="*/ 40 h 141"/>
                <a:gd name="T36" fmla="*/ 146 w 157"/>
                <a:gd name="T37" fmla="*/ 40 h 141"/>
                <a:gd name="T38" fmla="*/ 146 w 157"/>
                <a:gd name="T39" fmla="*/ 12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7" h="141">
                  <a:moveTo>
                    <a:pt x="157" y="0"/>
                  </a:moveTo>
                  <a:lnTo>
                    <a:pt x="135" y="0"/>
                  </a:lnTo>
                  <a:lnTo>
                    <a:pt x="135" y="15"/>
                  </a:lnTo>
                  <a:lnTo>
                    <a:pt x="114" y="15"/>
                  </a:lnTo>
                  <a:lnTo>
                    <a:pt x="114" y="0"/>
                  </a:lnTo>
                  <a:lnTo>
                    <a:pt x="47" y="0"/>
                  </a:lnTo>
                  <a:lnTo>
                    <a:pt x="47" y="15"/>
                  </a:lnTo>
                  <a:lnTo>
                    <a:pt x="25" y="15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12" y="141"/>
                  </a:lnTo>
                  <a:lnTo>
                    <a:pt x="146" y="141"/>
                  </a:lnTo>
                  <a:lnTo>
                    <a:pt x="157" y="141"/>
                  </a:lnTo>
                  <a:lnTo>
                    <a:pt x="157" y="0"/>
                  </a:lnTo>
                  <a:close/>
                  <a:moveTo>
                    <a:pt x="146" y="129"/>
                  </a:moveTo>
                  <a:lnTo>
                    <a:pt x="12" y="129"/>
                  </a:lnTo>
                  <a:lnTo>
                    <a:pt x="12" y="40"/>
                  </a:lnTo>
                  <a:lnTo>
                    <a:pt x="146" y="40"/>
                  </a:lnTo>
                  <a:lnTo>
                    <a:pt x="146" y="1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6" name="Rectangle 30"/>
            <p:cNvSpPr>
              <a:spLocks noChangeArrowheads="1"/>
            </p:cNvSpPr>
            <p:nvPr/>
          </p:nvSpPr>
          <p:spPr bwMode="auto">
            <a:xfrm>
              <a:off x="2387600" y="3200401"/>
              <a:ext cx="20638" cy="349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7" name="Rectangle 31"/>
            <p:cNvSpPr>
              <a:spLocks noChangeArrowheads="1"/>
            </p:cNvSpPr>
            <p:nvPr/>
          </p:nvSpPr>
          <p:spPr bwMode="auto">
            <a:xfrm>
              <a:off x="2525713" y="3200401"/>
              <a:ext cx="23813" cy="349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38" name="AutoShape 32"/>
          <p:cNvSpPr>
            <a:spLocks/>
          </p:cNvSpPr>
          <p:nvPr/>
        </p:nvSpPr>
        <p:spPr bwMode="auto">
          <a:xfrm>
            <a:off x="1712773" y="2810126"/>
            <a:ext cx="546405" cy="451236"/>
          </a:xfrm>
          <a:custGeom>
            <a:avLst/>
            <a:gdLst>
              <a:gd name="T0" fmla="*/ 15660 w 21600"/>
              <a:gd name="T1" fmla="*/ 16668 h 21148"/>
              <a:gd name="T2" fmla="*/ 11880 w 21600"/>
              <a:gd name="T3" fmla="*/ 12668 h 21148"/>
              <a:gd name="T4" fmla="*/ 11880 w 21600"/>
              <a:gd name="T5" fmla="*/ 10428 h 21148"/>
              <a:gd name="T6" fmla="*/ 13365 w 21600"/>
              <a:gd name="T7" fmla="*/ 12508 h 21148"/>
              <a:gd name="T8" fmla="*/ 15390 w 21600"/>
              <a:gd name="T9" fmla="*/ 11388 h 21148"/>
              <a:gd name="T10" fmla="*/ 16470 w 21600"/>
              <a:gd name="T11" fmla="*/ 11228 h 21148"/>
              <a:gd name="T12" fmla="*/ 17820 w 21600"/>
              <a:gd name="T13" fmla="*/ 9948 h 21148"/>
              <a:gd name="T14" fmla="*/ 21600 w 21600"/>
              <a:gd name="T15" fmla="*/ 14428 h 21148"/>
              <a:gd name="T16" fmla="*/ 18765 w 21600"/>
              <a:gd name="T17" fmla="*/ 4828 h 21148"/>
              <a:gd name="T18" fmla="*/ 18630 w 21600"/>
              <a:gd name="T19" fmla="*/ 2588 h 21148"/>
              <a:gd name="T20" fmla="*/ 15660 w 21600"/>
              <a:gd name="T21" fmla="*/ 28 h 21148"/>
              <a:gd name="T22" fmla="*/ 12690 w 21600"/>
              <a:gd name="T23" fmla="*/ 4828 h 21148"/>
              <a:gd name="T24" fmla="*/ 12285 w 21600"/>
              <a:gd name="T25" fmla="*/ 5308 h 21148"/>
              <a:gd name="T26" fmla="*/ 13230 w 21600"/>
              <a:gd name="T27" fmla="*/ 6748 h 21148"/>
              <a:gd name="T28" fmla="*/ 13635 w 21600"/>
              <a:gd name="T29" fmla="*/ 8188 h 21148"/>
              <a:gd name="T30" fmla="*/ 13635 w 21600"/>
              <a:gd name="T31" fmla="*/ 8188 h 21148"/>
              <a:gd name="T32" fmla="*/ 13770 w 21600"/>
              <a:gd name="T33" fmla="*/ 8348 h 21148"/>
              <a:gd name="T34" fmla="*/ 13770 w 21600"/>
              <a:gd name="T35" fmla="*/ 8668 h 21148"/>
              <a:gd name="T36" fmla="*/ 15660 w 21600"/>
              <a:gd name="T37" fmla="*/ 11068 h 21148"/>
              <a:gd name="T38" fmla="*/ 17415 w 21600"/>
              <a:gd name="T39" fmla="*/ 8668 h 21148"/>
              <a:gd name="T40" fmla="*/ 17550 w 21600"/>
              <a:gd name="T41" fmla="*/ 8188 h 21148"/>
              <a:gd name="T42" fmla="*/ 17955 w 21600"/>
              <a:gd name="T43" fmla="*/ 6748 h 21148"/>
              <a:gd name="T44" fmla="*/ 18900 w 21600"/>
              <a:gd name="T45" fmla="*/ 5308 h 21148"/>
              <a:gd name="T46" fmla="*/ 16335 w 21600"/>
              <a:gd name="T47" fmla="*/ 14268 h 21148"/>
              <a:gd name="T48" fmla="*/ 16335 w 21600"/>
              <a:gd name="T49" fmla="*/ 14268 h 21148"/>
              <a:gd name="T50" fmla="*/ 16335 w 21600"/>
              <a:gd name="T51" fmla="*/ 14268 h 21148"/>
              <a:gd name="T52" fmla="*/ 16335 w 21600"/>
              <a:gd name="T53" fmla="*/ 14268 h 21148"/>
              <a:gd name="T54" fmla="*/ 16335 w 21600"/>
              <a:gd name="T55" fmla="*/ 14268 h 21148"/>
              <a:gd name="T56" fmla="*/ 9855 w 21600"/>
              <a:gd name="T57" fmla="*/ 13148 h 21148"/>
              <a:gd name="T58" fmla="*/ 8100 w 21600"/>
              <a:gd name="T59" fmla="*/ 14748 h 21148"/>
              <a:gd name="T60" fmla="*/ 7020 w 21600"/>
              <a:gd name="T61" fmla="*/ 14908 h 21148"/>
              <a:gd name="T62" fmla="*/ 4455 w 21600"/>
              <a:gd name="T63" fmla="*/ 16188 h 21148"/>
              <a:gd name="T64" fmla="*/ 2700 w 21600"/>
              <a:gd name="T65" fmla="*/ 13788 h 21148"/>
              <a:gd name="T66" fmla="*/ 7155 w 21600"/>
              <a:gd name="T67" fmla="*/ 21148 h 21148"/>
              <a:gd name="T68" fmla="*/ 11610 w 21600"/>
              <a:gd name="T69" fmla="*/ 13788 h 21148"/>
              <a:gd name="T70" fmla="*/ 10935 w 21600"/>
              <a:gd name="T71" fmla="*/ 7228 h 21148"/>
              <a:gd name="T72" fmla="*/ 10665 w 21600"/>
              <a:gd name="T73" fmla="*/ 4348 h 21148"/>
              <a:gd name="T74" fmla="*/ 7155 w 21600"/>
              <a:gd name="T75" fmla="*/ 1308 h 21148"/>
              <a:gd name="T76" fmla="*/ 3645 w 21600"/>
              <a:gd name="T77" fmla="*/ 7068 h 21148"/>
              <a:gd name="T78" fmla="*/ 3240 w 21600"/>
              <a:gd name="T79" fmla="*/ 7708 h 21148"/>
              <a:gd name="T80" fmla="*/ 4320 w 21600"/>
              <a:gd name="T81" fmla="*/ 9468 h 21148"/>
              <a:gd name="T82" fmla="*/ 4725 w 21600"/>
              <a:gd name="T83" fmla="*/ 11068 h 21148"/>
              <a:gd name="T84" fmla="*/ 4860 w 21600"/>
              <a:gd name="T85" fmla="*/ 11228 h 21148"/>
              <a:gd name="T86" fmla="*/ 4860 w 21600"/>
              <a:gd name="T87" fmla="*/ 11228 h 21148"/>
              <a:gd name="T88" fmla="*/ 4995 w 21600"/>
              <a:gd name="T89" fmla="*/ 11708 h 21148"/>
              <a:gd name="T90" fmla="*/ 7155 w 21600"/>
              <a:gd name="T91" fmla="*/ 14588 h 21148"/>
              <a:gd name="T92" fmla="*/ 9315 w 21600"/>
              <a:gd name="T93" fmla="*/ 11708 h 21148"/>
              <a:gd name="T94" fmla="*/ 9450 w 21600"/>
              <a:gd name="T95" fmla="*/ 11228 h 21148"/>
              <a:gd name="T96" fmla="*/ 9990 w 21600"/>
              <a:gd name="T97" fmla="*/ 9468 h 21148"/>
              <a:gd name="T98" fmla="*/ 11070 w 21600"/>
              <a:gd name="T99" fmla="*/ 7708 h 21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600" h="21148">
                <a:moveTo>
                  <a:pt x="21600" y="14428"/>
                </a:moveTo>
                <a:cubicBezTo>
                  <a:pt x="21600" y="16188"/>
                  <a:pt x="17280" y="16668"/>
                  <a:pt x="15660" y="16668"/>
                </a:cubicBezTo>
                <a:cubicBezTo>
                  <a:pt x="15390" y="16668"/>
                  <a:pt x="15255" y="16668"/>
                  <a:pt x="15120" y="16668"/>
                </a:cubicBezTo>
                <a:cubicBezTo>
                  <a:pt x="14580" y="14748"/>
                  <a:pt x="13365" y="12988"/>
                  <a:pt x="11880" y="12668"/>
                </a:cubicBezTo>
                <a:cubicBezTo>
                  <a:pt x="11205" y="12508"/>
                  <a:pt x="10665" y="12188"/>
                  <a:pt x="10260" y="11868"/>
                </a:cubicBezTo>
                <a:cubicBezTo>
                  <a:pt x="10665" y="11228"/>
                  <a:pt x="11205" y="10588"/>
                  <a:pt x="11880" y="10428"/>
                </a:cubicBezTo>
                <a:cubicBezTo>
                  <a:pt x="12015" y="10428"/>
                  <a:pt x="12690" y="10268"/>
                  <a:pt x="13365" y="9948"/>
                </a:cubicBezTo>
                <a:cubicBezTo>
                  <a:pt x="13365" y="12508"/>
                  <a:pt x="13365" y="12508"/>
                  <a:pt x="13365" y="12508"/>
                </a:cubicBezTo>
                <a:cubicBezTo>
                  <a:pt x="13500" y="12188"/>
                  <a:pt x="14175" y="11068"/>
                  <a:pt x="14715" y="11228"/>
                </a:cubicBezTo>
                <a:cubicBezTo>
                  <a:pt x="14985" y="11228"/>
                  <a:pt x="15120" y="11388"/>
                  <a:pt x="15390" y="11388"/>
                </a:cubicBezTo>
                <a:cubicBezTo>
                  <a:pt x="15660" y="11388"/>
                  <a:pt x="15660" y="11388"/>
                  <a:pt x="15660" y="11388"/>
                </a:cubicBezTo>
                <a:cubicBezTo>
                  <a:pt x="16065" y="11388"/>
                  <a:pt x="16200" y="11228"/>
                  <a:pt x="16470" y="11228"/>
                </a:cubicBezTo>
                <a:cubicBezTo>
                  <a:pt x="16875" y="11068"/>
                  <a:pt x="17685" y="12188"/>
                  <a:pt x="17820" y="12508"/>
                </a:cubicBezTo>
                <a:cubicBezTo>
                  <a:pt x="17820" y="9948"/>
                  <a:pt x="17820" y="9948"/>
                  <a:pt x="17820" y="9948"/>
                </a:cubicBezTo>
                <a:cubicBezTo>
                  <a:pt x="18495" y="10268"/>
                  <a:pt x="19170" y="10428"/>
                  <a:pt x="19305" y="10428"/>
                </a:cubicBezTo>
                <a:cubicBezTo>
                  <a:pt x="20655" y="10748"/>
                  <a:pt x="21600" y="12828"/>
                  <a:pt x="21600" y="14428"/>
                </a:cubicBezTo>
                <a:close/>
                <a:moveTo>
                  <a:pt x="18900" y="5308"/>
                </a:moveTo>
                <a:cubicBezTo>
                  <a:pt x="18900" y="4988"/>
                  <a:pt x="18765" y="4988"/>
                  <a:pt x="18765" y="4828"/>
                </a:cubicBezTo>
                <a:cubicBezTo>
                  <a:pt x="18630" y="4828"/>
                  <a:pt x="18630" y="4828"/>
                  <a:pt x="18495" y="4828"/>
                </a:cubicBezTo>
                <a:cubicBezTo>
                  <a:pt x="18765" y="4028"/>
                  <a:pt x="18765" y="3228"/>
                  <a:pt x="18630" y="2588"/>
                </a:cubicBezTo>
                <a:cubicBezTo>
                  <a:pt x="18225" y="1148"/>
                  <a:pt x="17550" y="508"/>
                  <a:pt x="17010" y="188"/>
                </a:cubicBezTo>
                <a:cubicBezTo>
                  <a:pt x="16605" y="28"/>
                  <a:pt x="15660" y="28"/>
                  <a:pt x="15660" y="28"/>
                </a:cubicBezTo>
                <a:cubicBezTo>
                  <a:pt x="15660" y="28"/>
                  <a:pt x="13500" y="-452"/>
                  <a:pt x="12555" y="2588"/>
                </a:cubicBezTo>
                <a:cubicBezTo>
                  <a:pt x="12420" y="3228"/>
                  <a:pt x="12555" y="4028"/>
                  <a:pt x="12690" y="4828"/>
                </a:cubicBezTo>
                <a:cubicBezTo>
                  <a:pt x="12555" y="4828"/>
                  <a:pt x="12555" y="4828"/>
                  <a:pt x="12420" y="4828"/>
                </a:cubicBezTo>
                <a:cubicBezTo>
                  <a:pt x="12420" y="4988"/>
                  <a:pt x="12285" y="4988"/>
                  <a:pt x="12285" y="5308"/>
                </a:cubicBezTo>
                <a:cubicBezTo>
                  <a:pt x="12285" y="5628"/>
                  <a:pt x="12285" y="5948"/>
                  <a:pt x="12420" y="6268"/>
                </a:cubicBezTo>
                <a:cubicBezTo>
                  <a:pt x="12555" y="6748"/>
                  <a:pt x="12690" y="7068"/>
                  <a:pt x="13230" y="6748"/>
                </a:cubicBezTo>
                <a:cubicBezTo>
                  <a:pt x="13230" y="7708"/>
                  <a:pt x="13365" y="802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770" y="8348"/>
                </a:cubicBezTo>
                <a:cubicBezTo>
                  <a:pt x="13770" y="8348"/>
                  <a:pt x="13770" y="8348"/>
                  <a:pt x="13770" y="8348"/>
                </a:cubicBezTo>
                <a:cubicBezTo>
                  <a:pt x="13770" y="8508"/>
                  <a:pt x="13770" y="8668"/>
                  <a:pt x="13770" y="8668"/>
                </a:cubicBezTo>
                <a:cubicBezTo>
                  <a:pt x="13770" y="8988"/>
                  <a:pt x="13770" y="9308"/>
                  <a:pt x="13770" y="9468"/>
                </a:cubicBezTo>
                <a:cubicBezTo>
                  <a:pt x="13905" y="9628"/>
                  <a:pt x="14715" y="11068"/>
                  <a:pt x="15660" y="11068"/>
                </a:cubicBezTo>
                <a:cubicBezTo>
                  <a:pt x="16605" y="11068"/>
                  <a:pt x="17415" y="9628"/>
                  <a:pt x="17415" y="9468"/>
                </a:cubicBezTo>
                <a:cubicBezTo>
                  <a:pt x="17415" y="9148"/>
                  <a:pt x="17415" y="8988"/>
                  <a:pt x="17415" y="8668"/>
                </a:cubicBezTo>
                <a:cubicBezTo>
                  <a:pt x="17415" y="8668"/>
                  <a:pt x="17415" y="8508"/>
                  <a:pt x="17415" y="8348"/>
                </a:cubicBezTo>
                <a:cubicBezTo>
                  <a:pt x="17415" y="8348"/>
                  <a:pt x="17550" y="8348"/>
                  <a:pt x="17550" y="8188"/>
                </a:cubicBezTo>
                <a:cubicBezTo>
                  <a:pt x="17550" y="8188"/>
                  <a:pt x="17550" y="8188"/>
                  <a:pt x="17550" y="8188"/>
                </a:cubicBezTo>
                <a:cubicBezTo>
                  <a:pt x="17685" y="8028"/>
                  <a:pt x="17955" y="7708"/>
                  <a:pt x="17955" y="6748"/>
                </a:cubicBezTo>
                <a:cubicBezTo>
                  <a:pt x="18495" y="7068"/>
                  <a:pt x="18630" y="6748"/>
                  <a:pt x="18765" y="6268"/>
                </a:cubicBezTo>
                <a:cubicBezTo>
                  <a:pt x="18900" y="5948"/>
                  <a:pt x="18900" y="5628"/>
                  <a:pt x="18900" y="5308"/>
                </a:cubicBezTo>
                <a:close/>
                <a:moveTo>
                  <a:pt x="16335" y="14268"/>
                </a:move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lose/>
                <a:moveTo>
                  <a:pt x="16335" y="14268"/>
                </a:move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lose/>
                <a:moveTo>
                  <a:pt x="16335" y="14268"/>
                </a:move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lose/>
                <a:moveTo>
                  <a:pt x="11610" y="13788"/>
                </a:moveTo>
                <a:cubicBezTo>
                  <a:pt x="11475" y="13788"/>
                  <a:pt x="10530" y="13628"/>
                  <a:pt x="9855" y="13148"/>
                </a:cubicBezTo>
                <a:cubicBezTo>
                  <a:pt x="9855" y="16188"/>
                  <a:pt x="9855" y="16188"/>
                  <a:pt x="9855" y="16188"/>
                </a:cubicBezTo>
                <a:cubicBezTo>
                  <a:pt x="9585" y="15868"/>
                  <a:pt x="8775" y="14428"/>
                  <a:pt x="8100" y="14748"/>
                </a:cubicBezTo>
                <a:cubicBezTo>
                  <a:pt x="7830" y="14748"/>
                  <a:pt x="7695" y="14908"/>
                  <a:pt x="7290" y="14908"/>
                </a:cubicBezTo>
                <a:cubicBezTo>
                  <a:pt x="7020" y="14908"/>
                  <a:pt x="7020" y="14908"/>
                  <a:pt x="7020" y="14908"/>
                </a:cubicBezTo>
                <a:cubicBezTo>
                  <a:pt x="6615" y="14908"/>
                  <a:pt x="6480" y="14748"/>
                  <a:pt x="6210" y="14748"/>
                </a:cubicBezTo>
                <a:cubicBezTo>
                  <a:pt x="5535" y="14428"/>
                  <a:pt x="4725" y="15868"/>
                  <a:pt x="4455" y="16188"/>
                </a:cubicBezTo>
                <a:cubicBezTo>
                  <a:pt x="4455" y="13148"/>
                  <a:pt x="4455" y="13148"/>
                  <a:pt x="4455" y="13148"/>
                </a:cubicBezTo>
                <a:cubicBezTo>
                  <a:pt x="3780" y="13628"/>
                  <a:pt x="2835" y="13788"/>
                  <a:pt x="2700" y="13788"/>
                </a:cubicBezTo>
                <a:cubicBezTo>
                  <a:pt x="1080" y="14268"/>
                  <a:pt x="0" y="16668"/>
                  <a:pt x="0" y="18428"/>
                </a:cubicBezTo>
                <a:cubicBezTo>
                  <a:pt x="0" y="20508"/>
                  <a:pt x="5130" y="21148"/>
                  <a:pt x="7155" y="21148"/>
                </a:cubicBezTo>
                <a:cubicBezTo>
                  <a:pt x="9180" y="21148"/>
                  <a:pt x="14310" y="20508"/>
                  <a:pt x="14310" y="18428"/>
                </a:cubicBezTo>
                <a:cubicBezTo>
                  <a:pt x="14310" y="16668"/>
                  <a:pt x="13095" y="14268"/>
                  <a:pt x="11610" y="13788"/>
                </a:cubicBezTo>
                <a:close/>
                <a:moveTo>
                  <a:pt x="11070" y="7708"/>
                </a:moveTo>
                <a:cubicBezTo>
                  <a:pt x="11070" y="7388"/>
                  <a:pt x="10935" y="7228"/>
                  <a:pt x="10935" y="7228"/>
                </a:cubicBezTo>
                <a:cubicBezTo>
                  <a:pt x="10800" y="7068"/>
                  <a:pt x="10665" y="7068"/>
                  <a:pt x="10665" y="7068"/>
                </a:cubicBezTo>
                <a:cubicBezTo>
                  <a:pt x="10800" y="6108"/>
                  <a:pt x="10935" y="5308"/>
                  <a:pt x="10665" y="4348"/>
                </a:cubicBezTo>
                <a:cubicBezTo>
                  <a:pt x="10260" y="2908"/>
                  <a:pt x="9450" y="2108"/>
                  <a:pt x="8775" y="1628"/>
                </a:cubicBezTo>
                <a:cubicBezTo>
                  <a:pt x="8370" y="1468"/>
                  <a:pt x="7155" y="1308"/>
                  <a:pt x="7155" y="1308"/>
                </a:cubicBezTo>
                <a:cubicBezTo>
                  <a:pt x="7155" y="1308"/>
                  <a:pt x="4590" y="988"/>
                  <a:pt x="3645" y="4348"/>
                </a:cubicBezTo>
                <a:cubicBezTo>
                  <a:pt x="3375" y="5308"/>
                  <a:pt x="3510" y="6108"/>
                  <a:pt x="3645" y="7068"/>
                </a:cubicBezTo>
                <a:cubicBezTo>
                  <a:pt x="3645" y="7068"/>
                  <a:pt x="3510" y="7068"/>
                  <a:pt x="3510" y="7228"/>
                </a:cubicBezTo>
                <a:cubicBezTo>
                  <a:pt x="3375" y="7228"/>
                  <a:pt x="3240" y="7388"/>
                  <a:pt x="3240" y="7708"/>
                </a:cubicBezTo>
                <a:cubicBezTo>
                  <a:pt x="3240" y="8028"/>
                  <a:pt x="3240" y="8508"/>
                  <a:pt x="3375" y="8828"/>
                </a:cubicBezTo>
                <a:cubicBezTo>
                  <a:pt x="3510" y="9468"/>
                  <a:pt x="3780" y="9788"/>
                  <a:pt x="4320" y="9468"/>
                </a:cubicBezTo>
                <a:cubicBezTo>
                  <a:pt x="4320" y="10428"/>
                  <a:pt x="4590" y="10908"/>
                  <a:pt x="4725" y="11068"/>
                </a:cubicBezTo>
                <a:cubicBezTo>
                  <a:pt x="4725" y="11068"/>
                  <a:pt x="4725" y="11068"/>
                  <a:pt x="4725" y="11068"/>
                </a:cubicBezTo>
                <a:cubicBezTo>
                  <a:pt x="4725" y="11068"/>
                  <a:pt x="4725" y="11068"/>
                  <a:pt x="4725" y="11068"/>
                </a:cubicBezTo>
                <a:cubicBezTo>
                  <a:pt x="4860" y="11068"/>
                  <a:pt x="4860" y="11228"/>
                  <a:pt x="4860" y="11228"/>
                </a:cubicBezTo>
                <a:cubicBezTo>
                  <a:pt x="4860" y="11228"/>
                  <a:pt x="4860" y="11228"/>
                  <a:pt x="4860" y="11228"/>
                </a:cubicBezTo>
                <a:cubicBezTo>
                  <a:pt x="4860" y="11228"/>
                  <a:pt x="4860" y="11228"/>
                  <a:pt x="4860" y="11228"/>
                </a:cubicBezTo>
                <a:cubicBezTo>
                  <a:pt x="4995" y="11228"/>
                  <a:pt x="4995" y="11228"/>
                  <a:pt x="4995" y="11388"/>
                </a:cubicBezTo>
                <a:cubicBezTo>
                  <a:pt x="4995" y="11388"/>
                  <a:pt x="4995" y="11548"/>
                  <a:pt x="4995" y="11708"/>
                </a:cubicBezTo>
                <a:cubicBezTo>
                  <a:pt x="4995" y="12028"/>
                  <a:pt x="4995" y="12348"/>
                  <a:pt x="5130" y="12668"/>
                </a:cubicBezTo>
                <a:cubicBezTo>
                  <a:pt x="5130" y="12988"/>
                  <a:pt x="6075" y="14588"/>
                  <a:pt x="7155" y="14588"/>
                </a:cubicBezTo>
                <a:cubicBezTo>
                  <a:pt x="8235" y="14588"/>
                  <a:pt x="9315" y="12828"/>
                  <a:pt x="9315" y="12508"/>
                </a:cubicBezTo>
                <a:cubicBezTo>
                  <a:pt x="9315" y="12348"/>
                  <a:pt x="9315" y="12028"/>
                  <a:pt x="9315" y="11708"/>
                </a:cubicBezTo>
                <a:cubicBezTo>
                  <a:pt x="9315" y="11548"/>
                  <a:pt x="9315" y="11388"/>
                  <a:pt x="9315" y="11388"/>
                </a:cubicBezTo>
                <a:cubicBezTo>
                  <a:pt x="9315" y="11228"/>
                  <a:pt x="9450" y="11228"/>
                  <a:pt x="9450" y="11228"/>
                </a:cubicBezTo>
                <a:cubicBezTo>
                  <a:pt x="9450" y="11228"/>
                  <a:pt x="9450" y="11228"/>
                  <a:pt x="9450" y="11228"/>
                </a:cubicBezTo>
                <a:cubicBezTo>
                  <a:pt x="9720" y="11068"/>
                  <a:pt x="9990" y="10588"/>
                  <a:pt x="9990" y="9468"/>
                </a:cubicBezTo>
                <a:cubicBezTo>
                  <a:pt x="10530" y="9788"/>
                  <a:pt x="10800" y="9468"/>
                  <a:pt x="10935" y="8828"/>
                </a:cubicBezTo>
                <a:cubicBezTo>
                  <a:pt x="11070" y="8508"/>
                  <a:pt x="11070" y="8028"/>
                  <a:pt x="11070" y="7708"/>
                </a:cubicBezTo>
                <a:close/>
                <a:moveTo>
                  <a:pt x="11070" y="7708"/>
                </a:moveTo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just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70075" y="2850731"/>
            <a:ext cx="180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400" b="1" dirty="0">
                <a:solidFill>
                  <a:prstClr val="black"/>
                </a:solidFill>
                <a:cs typeface="B Mitra" panose="00000400000000000000" pitchFamily="2" charset="-78"/>
              </a:rPr>
              <a:t>تاریخ </a:t>
            </a:r>
            <a:r>
              <a:rPr lang="fa-IR" sz="1400" b="1" dirty="0" smtClean="0">
                <a:solidFill>
                  <a:prstClr val="black"/>
                </a:solidFill>
                <a:cs typeface="B Mitra" panose="00000400000000000000" pitchFamily="2" charset="-78"/>
              </a:rPr>
              <a:t>برگزاری: </a:t>
            </a:r>
            <a:endParaRPr lang="en-US" sz="1400" b="1" dirty="0">
              <a:solidFill>
                <a:prstClr val="black"/>
              </a:solidFill>
              <a:cs typeface="B Mitra" panose="00000400000000000000" pitchFamily="2" charset="-7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55144" y="2855387"/>
            <a:ext cx="180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400" b="1" dirty="0">
                <a:solidFill>
                  <a:prstClr val="black"/>
                </a:solidFill>
                <a:cs typeface="B Mitra" panose="00000400000000000000" pitchFamily="2" charset="-78"/>
              </a:rPr>
              <a:t>تعداد </a:t>
            </a:r>
            <a:r>
              <a:rPr lang="fa-IR" sz="1400" b="1" dirty="0" smtClean="0">
                <a:solidFill>
                  <a:prstClr val="black"/>
                </a:solidFill>
                <a:cs typeface="B Mitra" panose="00000400000000000000" pitchFamily="2" charset="-78"/>
              </a:rPr>
              <a:t>مخاطبان:</a:t>
            </a:r>
            <a:endParaRPr lang="en-US" sz="1400" b="1" dirty="0">
              <a:solidFill>
                <a:prstClr val="black"/>
              </a:solidFill>
              <a:cs typeface="B Mitra" panose="00000400000000000000" pitchFamily="2" charset="-78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-163" y="3547452"/>
            <a:ext cx="6842974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400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اهداف </a:t>
            </a:r>
            <a:r>
              <a:rPr lang="fa-IR" sz="2400" dirty="0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نشست</a:t>
            </a:r>
            <a:endParaRPr lang="en-GB" sz="2400" b="1" dirty="0">
              <a:solidFill>
                <a:schemeClr val="accent6">
                  <a:lumMod val="50000"/>
                </a:schemeClr>
              </a:solidFill>
              <a:latin typeface="Ruda" panose="02000000000000000000" pitchFamily="2" charset="0"/>
              <a:ea typeface="Fira Sans Book" panose="00000400000000000000" pitchFamily="50" charset="0"/>
              <a:cs typeface="B Titr" panose="00000700000000000000" pitchFamily="2" charset="-78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-10006" y="3329594"/>
            <a:ext cx="6852817" cy="670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44" name="Text Placeholder 3"/>
          <p:cNvSpPr txBox="1">
            <a:spLocks/>
          </p:cNvSpPr>
          <p:nvPr/>
        </p:nvSpPr>
        <p:spPr>
          <a:xfrm>
            <a:off x="5310226" y="4685825"/>
            <a:ext cx="364424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914406" rtl="1">
              <a:spcBef>
                <a:spcPct val="20000"/>
              </a:spcBef>
              <a:defRPr/>
            </a:pPr>
            <a:r>
              <a:rPr lang="fa-IR" sz="2000" dirty="0">
                <a:solidFill>
                  <a:srgbClr val="4472C4"/>
                </a:solidFill>
                <a:latin typeface="Ruda" panose="02000000000000000000" pitchFamily="2" charset="0"/>
                <a:cs typeface="B Yekan" panose="00000400000000000000" pitchFamily="2" charset="-78"/>
              </a:rPr>
              <a:t>01</a:t>
            </a:r>
            <a:endParaRPr lang="en-US" sz="2000" dirty="0">
              <a:solidFill>
                <a:srgbClr val="4472C4"/>
              </a:solidFill>
              <a:latin typeface="Ruda" panose="02000000000000000000" pitchFamily="2" charset="0"/>
              <a:cs typeface="B Yekan" panose="00000400000000000000" pitchFamily="2" charset="-7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800644" y="5221172"/>
            <a:ext cx="14280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100" dirty="0" smtClean="0">
                <a:solidFill>
                  <a:prstClr val="black"/>
                </a:solidFill>
                <a:cs typeface="B Zar" panose="00000400000000000000" pitchFamily="2" charset="-78"/>
              </a:rPr>
              <a:t>.....................</a:t>
            </a:r>
            <a:endParaRPr lang="en-US" sz="1100" dirty="0">
              <a:solidFill>
                <a:prstClr val="black"/>
              </a:solidFill>
              <a:cs typeface="B Zar" panose="00000400000000000000" pitchFamily="2" charset="-78"/>
            </a:endParaRPr>
          </a:p>
        </p:txBody>
      </p:sp>
      <p:sp>
        <p:nvSpPr>
          <p:cNvPr id="70" name="Shape 575"/>
          <p:cNvSpPr/>
          <p:nvPr/>
        </p:nvSpPr>
        <p:spPr>
          <a:xfrm>
            <a:off x="1440402" y="3656062"/>
            <a:ext cx="171449" cy="171449"/>
          </a:xfrm>
          <a:prstGeom prst="ellipse">
            <a:avLst/>
          </a:prstGeom>
          <a:noFill/>
          <a:ln w="19050" cap="flat" cmpd="sng">
            <a:solidFill>
              <a:srgbClr val="94B15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Shape 576"/>
          <p:cNvSpPr/>
          <p:nvPr/>
        </p:nvSpPr>
        <p:spPr>
          <a:xfrm>
            <a:off x="1440402" y="4118580"/>
            <a:ext cx="171449" cy="171449"/>
          </a:xfrm>
          <a:prstGeom prst="ellipse">
            <a:avLst/>
          </a:prstGeom>
          <a:noFill/>
          <a:ln w="19050" cap="flat" cmpd="sng">
            <a:solidFill>
              <a:srgbClr val="94B15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Shape 577"/>
          <p:cNvSpPr/>
          <p:nvPr/>
        </p:nvSpPr>
        <p:spPr>
          <a:xfrm>
            <a:off x="1297096" y="4581096"/>
            <a:ext cx="458063" cy="458063"/>
          </a:xfrm>
          <a:prstGeom prst="ellipse">
            <a:avLst/>
          </a:prstGeom>
          <a:noFill/>
          <a:ln w="19050" cap="flat" cmpd="sng">
            <a:solidFill>
              <a:srgbClr val="94B15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3" name="Shape 578"/>
          <p:cNvCxnSpPr/>
          <p:nvPr/>
        </p:nvCxnSpPr>
        <p:spPr>
          <a:xfrm>
            <a:off x="1526127" y="3827512"/>
            <a:ext cx="0" cy="291066"/>
          </a:xfrm>
          <a:prstGeom prst="straightConnector1">
            <a:avLst/>
          </a:prstGeom>
          <a:noFill/>
          <a:ln w="19050" cap="flat" cmpd="sng">
            <a:solidFill>
              <a:srgbClr val="94B155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4" name="Shape 579"/>
          <p:cNvCxnSpPr/>
          <p:nvPr/>
        </p:nvCxnSpPr>
        <p:spPr>
          <a:xfrm>
            <a:off x="1526127" y="4290030"/>
            <a:ext cx="0" cy="291066"/>
          </a:xfrm>
          <a:prstGeom prst="straightConnector1">
            <a:avLst/>
          </a:prstGeom>
          <a:noFill/>
          <a:ln w="19050" cap="flat" cmpd="sng">
            <a:solidFill>
              <a:srgbClr val="94B155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5" name="Shape 584"/>
          <p:cNvSpPr/>
          <p:nvPr/>
        </p:nvSpPr>
        <p:spPr>
          <a:xfrm>
            <a:off x="5453533" y="3695525"/>
            <a:ext cx="171449" cy="171449"/>
          </a:xfrm>
          <a:prstGeom prst="ellipse">
            <a:avLst/>
          </a:prstGeom>
          <a:noFill/>
          <a:ln w="19050" cap="flat" cmpd="sng">
            <a:solidFill>
              <a:srgbClr val="E74C3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Shape 585"/>
          <p:cNvSpPr/>
          <p:nvPr/>
        </p:nvSpPr>
        <p:spPr>
          <a:xfrm>
            <a:off x="5453533" y="4158043"/>
            <a:ext cx="171449" cy="171449"/>
          </a:xfrm>
          <a:prstGeom prst="ellipse">
            <a:avLst/>
          </a:prstGeom>
          <a:noFill/>
          <a:ln w="19050" cap="flat" cmpd="sng">
            <a:solidFill>
              <a:srgbClr val="E74C3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Shape 586"/>
          <p:cNvSpPr/>
          <p:nvPr/>
        </p:nvSpPr>
        <p:spPr>
          <a:xfrm>
            <a:off x="5310226" y="4620559"/>
            <a:ext cx="458063" cy="458063"/>
          </a:xfrm>
          <a:prstGeom prst="ellipse">
            <a:avLst/>
          </a:prstGeom>
          <a:noFill/>
          <a:ln w="19050" cap="flat" cmpd="sng">
            <a:solidFill>
              <a:srgbClr val="E74C3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8" name="Shape 587"/>
          <p:cNvCxnSpPr/>
          <p:nvPr/>
        </p:nvCxnSpPr>
        <p:spPr>
          <a:xfrm>
            <a:off x="5539258" y="3866975"/>
            <a:ext cx="0" cy="291066"/>
          </a:xfrm>
          <a:prstGeom prst="straightConnector1">
            <a:avLst/>
          </a:prstGeom>
          <a:noFill/>
          <a:ln w="19050" cap="flat" cmpd="sng">
            <a:solidFill>
              <a:srgbClr val="E74C3C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9" name="Shape 588"/>
          <p:cNvCxnSpPr/>
          <p:nvPr/>
        </p:nvCxnSpPr>
        <p:spPr>
          <a:xfrm>
            <a:off x="5539258" y="4329493"/>
            <a:ext cx="0" cy="291066"/>
          </a:xfrm>
          <a:prstGeom prst="straightConnector1">
            <a:avLst/>
          </a:prstGeom>
          <a:noFill/>
          <a:ln w="19050" cap="flat" cmpd="sng">
            <a:solidFill>
              <a:srgbClr val="E74C3C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0" name="Shape 593"/>
          <p:cNvSpPr/>
          <p:nvPr/>
        </p:nvSpPr>
        <p:spPr>
          <a:xfrm>
            <a:off x="3404106" y="4167264"/>
            <a:ext cx="171449" cy="171449"/>
          </a:xfrm>
          <a:prstGeom prst="ellipse">
            <a:avLst/>
          </a:prstGeom>
          <a:noFill/>
          <a:ln w="19050" cap="flat" cmpd="sng">
            <a:solidFill>
              <a:srgbClr val="F39C1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Shape 594"/>
          <p:cNvSpPr/>
          <p:nvPr/>
        </p:nvSpPr>
        <p:spPr>
          <a:xfrm>
            <a:off x="3404106" y="4629782"/>
            <a:ext cx="171449" cy="171449"/>
          </a:xfrm>
          <a:prstGeom prst="ellipse">
            <a:avLst/>
          </a:prstGeom>
          <a:noFill/>
          <a:ln w="19050" cap="flat" cmpd="sng">
            <a:solidFill>
              <a:srgbClr val="F39C1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Shape 595"/>
          <p:cNvSpPr/>
          <p:nvPr/>
        </p:nvSpPr>
        <p:spPr>
          <a:xfrm>
            <a:off x="3260799" y="5092298"/>
            <a:ext cx="458063" cy="458063"/>
          </a:xfrm>
          <a:prstGeom prst="ellipse">
            <a:avLst/>
          </a:prstGeom>
          <a:noFill/>
          <a:ln w="19050" cap="flat" cmpd="sng">
            <a:solidFill>
              <a:srgbClr val="F39C1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3" name="Shape 596"/>
          <p:cNvCxnSpPr/>
          <p:nvPr/>
        </p:nvCxnSpPr>
        <p:spPr>
          <a:xfrm>
            <a:off x="3489831" y="4338714"/>
            <a:ext cx="0" cy="291066"/>
          </a:xfrm>
          <a:prstGeom prst="straightConnector1">
            <a:avLst/>
          </a:prstGeom>
          <a:noFill/>
          <a:ln w="19050" cap="flat" cmpd="sng">
            <a:solidFill>
              <a:srgbClr val="F39C12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84" name="Shape 597"/>
          <p:cNvCxnSpPr/>
          <p:nvPr/>
        </p:nvCxnSpPr>
        <p:spPr>
          <a:xfrm>
            <a:off x="3489831" y="4801232"/>
            <a:ext cx="0" cy="291066"/>
          </a:xfrm>
          <a:prstGeom prst="straightConnector1">
            <a:avLst/>
          </a:prstGeom>
          <a:noFill/>
          <a:ln w="19050" cap="flat" cmpd="sng">
            <a:solidFill>
              <a:srgbClr val="F39C12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5" name="Text Placeholder 3"/>
          <p:cNvSpPr txBox="1">
            <a:spLocks/>
          </p:cNvSpPr>
          <p:nvPr/>
        </p:nvSpPr>
        <p:spPr>
          <a:xfrm>
            <a:off x="3269263" y="5167440"/>
            <a:ext cx="364424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914406" rtl="1">
              <a:spcBef>
                <a:spcPct val="20000"/>
              </a:spcBef>
              <a:defRPr/>
            </a:pPr>
            <a:r>
              <a:rPr lang="fa-IR" sz="2000" dirty="0" smtClean="0">
                <a:solidFill>
                  <a:srgbClr val="4472C4"/>
                </a:solidFill>
                <a:latin typeface="Ruda" panose="02000000000000000000" pitchFamily="2" charset="0"/>
                <a:cs typeface="B Yekan" panose="00000400000000000000" pitchFamily="2" charset="-78"/>
              </a:rPr>
              <a:t>02</a:t>
            </a:r>
            <a:endParaRPr lang="en-US" sz="2000" dirty="0">
              <a:solidFill>
                <a:srgbClr val="4472C4"/>
              </a:solidFill>
              <a:latin typeface="Ruda" panose="02000000000000000000" pitchFamily="2" charset="0"/>
              <a:cs typeface="B Yekan" panose="00000400000000000000" pitchFamily="2" charset="-78"/>
            </a:endParaRPr>
          </a:p>
        </p:txBody>
      </p:sp>
      <p:sp>
        <p:nvSpPr>
          <p:cNvPr id="86" name="Text Placeholder 3"/>
          <p:cNvSpPr txBox="1">
            <a:spLocks/>
          </p:cNvSpPr>
          <p:nvPr/>
        </p:nvSpPr>
        <p:spPr>
          <a:xfrm>
            <a:off x="1297096" y="4638988"/>
            <a:ext cx="364424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914406" rtl="1">
              <a:spcBef>
                <a:spcPct val="20000"/>
              </a:spcBef>
              <a:defRPr/>
            </a:pPr>
            <a:r>
              <a:rPr lang="fa-IR" sz="2000" dirty="0" smtClean="0">
                <a:solidFill>
                  <a:srgbClr val="4472C4"/>
                </a:solidFill>
                <a:latin typeface="Ruda" panose="02000000000000000000" pitchFamily="2" charset="0"/>
                <a:cs typeface="B Yekan" panose="00000400000000000000" pitchFamily="2" charset="-78"/>
              </a:rPr>
              <a:t>03</a:t>
            </a:r>
            <a:endParaRPr lang="en-US" sz="2000" dirty="0">
              <a:solidFill>
                <a:srgbClr val="4472C4"/>
              </a:solidFill>
              <a:latin typeface="Ruda" panose="02000000000000000000" pitchFamily="2" charset="0"/>
              <a:cs typeface="B Yekan" panose="00000400000000000000" pitchFamily="2" charset="-78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775796" y="5638507"/>
            <a:ext cx="14280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100" dirty="0" smtClean="0">
                <a:solidFill>
                  <a:prstClr val="black"/>
                </a:solidFill>
                <a:cs typeface="B Zar" panose="00000400000000000000" pitchFamily="2" charset="-78"/>
              </a:rPr>
              <a:t>.....................................</a:t>
            </a:r>
            <a:endParaRPr lang="en-US" sz="1100" dirty="0">
              <a:solidFill>
                <a:prstClr val="black"/>
              </a:solidFill>
              <a:cs typeface="B Zar" panose="00000400000000000000" pitchFamily="2" charset="-78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812092" y="5126724"/>
            <a:ext cx="14280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100" dirty="0" smtClean="0">
                <a:solidFill>
                  <a:prstClr val="black"/>
                </a:solidFill>
                <a:cs typeface="B Zar" panose="00000400000000000000" pitchFamily="2" charset="-78"/>
              </a:rPr>
              <a:t>......................................</a:t>
            </a:r>
            <a:endParaRPr lang="en-US" sz="1100" dirty="0">
              <a:solidFill>
                <a:prstClr val="black"/>
              </a:solidFill>
              <a:cs typeface="B Zar" panose="00000400000000000000" pitchFamily="2" charset="-78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-16392" y="9197247"/>
            <a:ext cx="4647055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53" name="8-Point Star 52"/>
          <p:cNvSpPr/>
          <p:nvPr/>
        </p:nvSpPr>
        <p:spPr>
          <a:xfrm>
            <a:off x="172853" y="9005860"/>
            <a:ext cx="457200" cy="457200"/>
          </a:xfrm>
          <a:prstGeom prst="star8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1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55" name="Shape 786"/>
          <p:cNvSpPr>
            <a:spLocks noGrp="1"/>
          </p:cNvSpPr>
          <p:nvPr>
            <p:ph type="pic" idx="3"/>
          </p:nvPr>
        </p:nvSpPr>
        <p:spPr>
          <a:xfrm>
            <a:off x="353992" y="31779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03" y="181621"/>
            <a:ext cx="908774" cy="887762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73" y="181621"/>
            <a:ext cx="790757" cy="88776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07" y="212101"/>
            <a:ext cx="1109893" cy="941062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812092" y="1098066"/>
            <a:ext cx="5259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Mitra" panose="00000400000000000000" pitchFamily="2" charset="-78"/>
              </a:rPr>
              <a:t>گزارش عملکـــرد در حوزه گفتگوی علمی و تخصصی</a:t>
            </a:r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b="1" dirty="0">
                <a:cs typeface="B Mitra" panose="00000400000000000000" pitchFamily="2" charset="-78"/>
              </a:rPr>
              <a:t>انجمن علمی دانشجویی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............</a:t>
            </a:r>
          </a:p>
          <a:p>
            <a:pPr algn="ctr" rtl="1"/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سیزدهمین جشنواره دانشگاهی حرکت</a:t>
            </a:r>
          </a:p>
          <a:p>
            <a:pPr algn="ctr" rtl="1"/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776" y="8618203"/>
            <a:ext cx="2022307" cy="11580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96631" y="2863801"/>
            <a:ext cx="1369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b="1" dirty="0" smtClean="0">
                <a:cs typeface="B Mitra" panose="00000400000000000000" pitchFamily="2" charset="-78"/>
              </a:rPr>
              <a:t>وسعت:</a:t>
            </a:r>
            <a:endParaRPr lang="en-US" sz="1600" b="1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8480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41" grpId="0"/>
      <p:bldP spid="42" grpId="0" animBg="1"/>
      <p:bldP spid="5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0" y="2065001"/>
            <a:ext cx="6867239" cy="63991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1400" b="1" dirty="0" smtClean="0">
                <a:solidFill>
                  <a:prstClr val="white"/>
                </a:solidFill>
                <a:cs typeface="B Mitra" panose="00000400000000000000" pitchFamily="2" charset="-78"/>
              </a:rPr>
              <a:t>عنوان برنامه</a:t>
            </a:r>
            <a:endParaRPr lang="en-US" sz="14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0" y="2735740"/>
            <a:ext cx="6867239" cy="670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-33042" y="2914807"/>
            <a:ext cx="6858163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500" dirty="0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جزئیات نشست</a:t>
            </a:r>
            <a:endParaRPr lang="en-US" sz="2500" dirty="0"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99" name="Shape 641"/>
          <p:cNvSpPr/>
          <p:nvPr/>
        </p:nvSpPr>
        <p:spPr>
          <a:xfrm>
            <a:off x="1608106" y="5760530"/>
            <a:ext cx="518338" cy="518338"/>
          </a:xfrm>
          <a:prstGeom prst="ellipse">
            <a:avLst/>
          </a:prstGeom>
          <a:noFill/>
          <a:ln w="381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Shape 643"/>
          <p:cNvSpPr/>
          <p:nvPr/>
        </p:nvSpPr>
        <p:spPr>
          <a:xfrm>
            <a:off x="3191323" y="5760530"/>
            <a:ext cx="518338" cy="518338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Shape 644"/>
          <p:cNvSpPr/>
          <p:nvPr/>
        </p:nvSpPr>
        <p:spPr>
          <a:xfrm>
            <a:off x="4774540" y="5760530"/>
            <a:ext cx="518338" cy="518338"/>
          </a:xfrm>
          <a:prstGeom prst="ellipse">
            <a:avLst/>
          </a:prstGeom>
          <a:noFill/>
          <a:ln w="38100" cap="flat" cmpd="sng">
            <a:solidFill>
              <a:schemeClr val="accent3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Text Placeholder 3"/>
          <p:cNvSpPr txBox="1">
            <a:spLocks/>
          </p:cNvSpPr>
          <p:nvPr/>
        </p:nvSpPr>
        <p:spPr>
          <a:xfrm>
            <a:off x="3223534" y="5865810"/>
            <a:ext cx="364424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914406" rtl="1">
              <a:spcBef>
                <a:spcPct val="20000"/>
              </a:spcBef>
              <a:defRPr/>
            </a:pPr>
            <a:r>
              <a:rPr lang="fa-IR" sz="2000" dirty="0" smtClean="0">
                <a:solidFill>
                  <a:srgbClr val="4472C4"/>
                </a:solidFill>
                <a:latin typeface="Ruda" panose="02000000000000000000" pitchFamily="2" charset="0"/>
                <a:cs typeface="B Yekan" panose="00000400000000000000" pitchFamily="2" charset="-78"/>
              </a:rPr>
              <a:t>02</a:t>
            </a:r>
            <a:endParaRPr lang="en-US" sz="2000" dirty="0">
              <a:solidFill>
                <a:srgbClr val="4472C4"/>
              </a:solidFill>
              <a:latin typeface="Ruda" panose="02000000000000000000" pitchFamily="2" charset="0"/>
              <a:cs typeface="B Yekan" panose="00000400000000000000" pitchFamily="2" charset="-78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732779" y="6546852"/>
            <a:ext cx="15141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100" dirty="0" smtClean="0">
                <a:solidFill>
                  <a:schemeClr val="bg1"/>
                </a:solidFill>
                <a:cs typeface="B Zar" panose="00000400000000000000" pitchFamily="2" charset="-78"/>
              </a:rPr>
              <a:t>...........................</a:t>
            </a:r>
            <a:endParaRPr lang="en-US" sz="1100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  <p:sp>
        <p:nvSpPr>
          <p:cNvPr id="104" name="Text Placeholder 3"/>
          <p:cNvSpPr txBox="1">
            <a:spLocks/>
          </p:cNvSpPr>
          <p:nvPr/>
        </p:nvSpPr>
        <p:spPr>
          <a:xfrm>
            <a:off x="4831006" y="5865810"/>
            <a:ext cx="364424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914406" rtl="1">
              <a:spcBef>
                <a:spcPct val="20000"/>
              </a:spcBef>
              <a:defRPr/>
            </a:pPr>
            <a:r>
              <a:rPr lang="fa-IR" sz="2000" dirty="0" smtClean="0">
                <a:solidFill>
                  <a:srgbClr val="4472C4"/>
                </a:solidFill>
                <a:latin typeface="Ruda" panose="02000000000000000000" pitchFamily="2" charset="0"/>
                <a:cs typeface="B Yekan" panose="00000400000000000000" pitchFamily="2" charset="-78"/>
              </a:rPr>
              <a:t>01</a:t>
            </a:r>
            <a:endParaRPr lang="en-US" sz="2000" dirty="0">
              <a:solidFill>
                <a:srgbClr val="4472C4"/>
              </a:solidFill>
              <a:latin typeface="Ruda" panose="02000000000000000000" pitchFamily="2" charset="0"/>
              <a:cs typeface="B Yekan" panose="00000400000000000000" pitchFamily="2" charset="-78"/>
            </a:endParaRPr>
          </a:p>
        </p:txBody>
      </p:sp>
      <p:sp>
        <p:nvSpPr>
          <p:cNvPr id="105" name="Text Placeholder 3"/>
          <p:cNvSpPr txBox="1">
            <a:spLocks/>
          </p:cNvSpPr>
          <p:nvPr/>
        </p:nvSpPr>
        <p:spPr>
          <a:xfrm>
            <a:off x="1640660" y="5865810"/>
            <a:ext cx="364424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914406" rtl="1">
              <a:spcBef>
                <a:spcPct val="20000"/>
              </a:spcBef>
              <a:defRPr/>
            </a:pPr>
            <a:r>
              <a:rPr lang="fa-IR" sz="2000" dirty="0" smtClean="0">
                <a:solidFill>
                  <a:srgbClr val="4472C4"/>
                </a:solidFill>
                <a:latin typeface="Ruda" panose="02000000000000000000" pitchFamily="2" charset="0"/>
                <a:cs typeface="B Yekan" panose="00000400000000000000" pitchFamily="2" charset="-78"/>
              </a:rPr>
              <a:t>03</a:t>
            </a:r>
            <a:endParaRPr lang="en-US" sz="2000" dirty="0">
              <a:solidFill>
                <a:srgbClr val="4472C4"/>
              </a:solidFill>
              <a:latin typeface="Ruda" panose="02000000000000000000" pitchFamily="2" charset="0"/>
              <a:cs typeface="B Yekan" panose="00000400000000000000" pitchFamily="2" charset="-78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065821" y="6546852"/>
            <a:ext cx="15141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100" dirty="0" smtClean="0">
                <a:solidFill>
                  <a:schemeClr val="bg1"/>
                </a:solidFill>
                <a:cs typeface="B Zar" panose="00000400000000000000" pitchFamily="2" charset="-78"/>
              </a:rPr>
              <a:t>..............................</a:t>
            </a:r>
            <a:endParaRPr lang="en-US" sz="1100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276658" y="6546852"/>
            <a:ext cx="15141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100" dirty="0" smtClean="0">
                <a:solidFill>
                  <a:schemeClr val="bg1"/>
                </a:solidFill>
                <a:cs typeface="B Zar" panose="00000400000000000000" pitchFamily="2" charset="-78"/>
              </a:rPr>
              <a:t>..............................</a:t>
            </a:r>
            <a:endParaRPr lang="en-US" sz="1100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  <p:sp>
        <p:nvSpPr>
          <p:cNvPr id="108" name="Title 1"/>
          <p:cNvSpPr txBox="1">
            <a:spLocks/>
          </p:cNvSpPr>
          <p:nvPr/>
        </p:nvSpPr>
        <p:spPr>
          <a:xfrm>
            <a:off x="-163" y="5167890"/>
            <a:ext cx="6858163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500" dirty="0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پنل‌های نشست</a:t>
            </a:r>
            <a:endParaRPr lang="en-US" sz="2500" dirty="0"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50786" y="3426662"/>
            <a:ext cx="57099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100" dirty="0" smtClean="0">
                <a:cs typeface="B Zar" panose="00000400000000000000" pitchFamily="2" charset="-78"/>
              </a:rPr>
              <a:t>..................................</a:t>
            </a:r>
            <a:endParaRPr lang="en-US" sz="1100" dirty="0">
              <a:cs typeface="B Zar" panose="00000400000000000000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16392" y="9197247"/>
            <a:ext cx="4647055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27" name="8-Point Star 26"/>
          <p:cNvSpPr/>
          <p:nvPr/>
        </p:nvSpPr>
        <p:spPr>
          <a:xfrm>
            <a:off x="172853" y="9005860"/>
            <a:ext cx="457200" cy="457200"/>
          </a:xfrm>
          <a:prstGeom prst="star8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3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29" name="Shape 786"/>
          <p:cNvSpPr>
            <a:spLocks noGrp="1"/>
          </p:cNvSpPr>
          <p:nvPr>
            <p:ph type="pic" idx="3"/>
          </p:nvPr>
        </p:nvSpPr>
        <p:spPr>
          <a:xfrm>
            <a:off x="353992" y="31779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03" y="181621"/>
            <a:ext cx="908774" cy="88776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73" y="181621"/>
            <a:ext cx="790757" cy="88776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07" y="212101"/>
            <a:ext cx="1109893" cy="94106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88588" y="1097724"/>
            <a:ext cx="5259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Mitra" panose="00000400000000000000" pitchFamily="2" charset="-78"/>
              </a:rPr>
              <a:t>گزارش عملکـــرد در حوزه گفتگوی علمی و تخصصی</a:t>
            </a:r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b="1" dirty="0">
                <a:cs typeface="B Mitra" panose="00000400000000000000" pitchFamily="2" charset="-78"/>
              </a:rPr>
              <a:t>انجمن علمی دانشجویی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............</a:t>
            </a:r>
          </a:p>
          <a:p>
            <a:pPr algn="ctr" rtl="1"/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سیزدهمین جشنواره دانشگاهی حرکت</a:t>
            </a:r>
          </a:p>
          <a:p>
            <a:pPr algn="ctr" rtl="1"/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540" y="8426816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7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/>
      <p:bldP spid="108" grpId="0"/>
      <p:bldP spid="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-17802" y="3494524"/>
            <a:ext cx="6867239" cy="46097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Shape 786"/>
          <p:cNvSpPr>
            <a:spLocks noGrp="1"/>
          </p:cNvSpPr>
          <p:nvPr>
            <p:ph type="pic" idx="3"/>
          </p:nvPr>
        </p:nvSpPr>
        <p:spPr>
          <a:xfrm>
            <a:off x="323512" y="30255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52" name="Rectangle 51"/>
          <p:cNvSpPr/>
          <p:nvPr/>
        </p:nvSpPr>
        <p:spPr>
          <a:xfrm>
            <a:off x="0" y="2112978"/>
            <a:ext cx="6867239" cy="5930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1400" b="1" dirty="0" smtClean="0">
                <a:solidFill>
                  <a:prstClr val="white"/>
                </a:solidFill>
                <a:cs typeface="B Mitra" panose="00000400000000000000" pitchFamily="2" charset="-78"/>
              </a:rPr>
              <a:t>عنوان جلسه هم اندیشی</a:t>
            </a:r>
            <a:endParaRPr lang="en-US" sz="14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0" y="2750980"/>
            <a:ext cx="6867239" cy="670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-33042" y="2955756"/>
            <a:ext cx="6858163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500" dirty="0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سخنرانان و مدعوین</a:t>
            </a:r>
            <a:endParaRPr lang="en-US" sz="2500" dirty="0"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24" name="Shape 807"/>
          <p:cNvSpPr>
            <a:spLocks noGrp="1"/>
          </p:cNvSpPr>
          <p:nvPr>
            <p:ph type="pic" idx="2"/>
          </p:nvPr>
        </p:nvSpPr>
        <p:spPr>
          <a:xfrm>
            <a:off x="1340306" y="3846809"/>
            <a:ext cx="1200150" cy="1237906"/>
          </a:xfrm>
          <a:prstGeom prst="ellipse">
            <a:avLst/>
          </a:prstGeom>
          <a:solidFill>
            <a:srgbClr val="4E5765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endParaRPr sz="1100" dirty="0"/>
          </a:p>
        </p:txBody>
      </p:sp>
      <p:sp>
        <p:nvSpPr>
          <p:cNvPr id="25" name="Shape 808"/>
          <p:cNvSpPr>
            <a:spLocks noGrp="1"/>
          </p:cNvSpPr>
          <p:nvPr>
            <p:ph type="pic" idx="3"/>
          </p:nvPr>
        </p:nvSpPr>
        <p:spPr>
          <a:xfrm>
            <a:off x="2847637" y="3846809"/>
            <a:ext cx="1200150" cy="1237906"/>
          </a:xfrm>
          <a:prstGeom prst="ellipse">
            <a:avLst/>
          </a:prstGeom>
          <a:solidFill>
            <a:srgbClr val="4E5765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endParaRPr sz="1100" dirty="0"/>
          </a:p>
        </p:txBody>
      </p:sp>
      <p:sp>
        <p:nvSpPr>
          <p:cNvPr id="26" name="Shape 809"/>
          <p:cNvSpPr>
            <a:spLocks noGrp="1"/>
          </p:cNvSpPr>
          <p:nvPr>
            <p:ph type="pic" idx="4"/>
          </p:nvPr>
        </p:nvSpPr>
        <p:spPr>
          <a:xfrm>
            <a:off x="4354968" y="3846809"/>
            <a:ext cx="1200150" cy="1237906"/>
          </a:xfrm>
          <a:prstGeom prst="ellipse">
            <a:avLst/>
          </a:prstGeom>
          <a:solidFill>
            <a:srgbClr val="4E5765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endParaRPr sz="1100" dirty="0"/>
          </a:p>
        </p:txBody>
      </p:sp>
      <p:sp>
        <p:nvSpPr>
          <p:cNvPr id="27" name="Shape 814"/>
          <p:cNvSpPr/>
          <p:nvPr/>
        </p:nvSpPr>
        <p:spPr>
          <a:xfrm>
            <a:off x="1663822" y="4998143"/>
            <a:ext cx="553117" cy="24261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a-IR" sz="825" dirty="0" smtClean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عنوان</a:t>
            </a:r>
            <a:endParaRPr lang="en-US" sz="825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8" name="Shape 815"/>
          <p:cNvSpPr/>
          <p:nvPr/>
        </p:nvSpPr>
        <p:spPr>
          <a:xfrm>
            <a:off x="3171154" y="4998141"/>
            <a:ext cx="553117" cy="242619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buSzPct val="25000"/>
              <a:buNone/>
            </a:pPr>
            <a:r>
              <a:rPr lang="fa-IR" sz="825" dirty="0" smtClean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عنوان</a:t>
            </a:r>
            <a:endParaRPr lang="en-US" sz="825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9" name="Shape 816"/>
          <p:cNvSpPr/>
          <p:nvPr/>
        </p:nvSpPr>
        <p:spPr>
          <a:xfrm>
            <a:off x="4678484" y="4998141"/>
            <a:ext cx="553117" cy="242619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a-IR" sz="825" dirty="0" smtClean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عنوان</a:t>
            </a:r>
            <a:endParaRPr lang="en-US" sz="825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2" name="Shape 819"/>
          <p:cNvSpPr/>
          <p:nvPr/>
        </p:nvSpPr>
        <p:spPr>
          <a:xfrm>
            <a:off x="1107983" y="5363232"/>
            <a:ext cx="1664794" cy="2805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نام سخنران</a:t>
            </a:r>
            <a:endParaRPr lang="en-US" sz="1500" b="1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سمت</a:t>
            </a: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solidFill>
                  <a:schemeClr val="bg1"/>
                </a:solidFill>
                <a:cs typeface="B Zar" panose="00000400000000000000" pitchFamily="2" charset="-78"/>
              </a:rPr>
              <a:t>.</a:t>
            </a:r>
            <a:endParaRPr lang="en-US" sz="1000" dirty="0">
              <a:solidFill>
                <a:schemeClr val="bg1"/>
              </a:solidFill>
              <a:cs typeface="B Zar" panose="00000400000000000000" pitchFamily="2" charset="-78"/>
            </a:endParaRPr>
          </a:p>
          <a:p>
            <a:pPr lvl="0" algn="ctr" rtl="1">
              <a:lnSpc>
                <a:spcPct val="130000"/>
              </a:lnSpc>
              <a:buSzPct val="25000"/>
            </a:pPr>
            <a:endParaRPr lang="en-US" sz="1000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" name="Shape 820"/>
          <p:cNvSpPr/>
          <p:nvPr/>
        </p:nvSpPr>
        <p:spPr>
          <a:xfrm>
            <a:off x="2615314" y="5363232"/>
            <a:ext cx="1664794" cy="2805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نام سخنران</a:t>
            </a:r>
            <a:endParaRPr lang="en-US" sz="1500" b="1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سمت</a:t>
            </a:r>
            <a:endParaRPr lang="fa-IR" sz="825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" name="Shape 821"/>
          <p:cNvSpPr/>
          <p:nvPr/>
        </p:nvSpPr>
        <p:spPr>
          <a:xfrm>
            <a:off x="4166900" y="5363232"/>
            <a:ext cx="1664794" cy="2805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30000"/>
              </a:lnSpc>
              <a:spcBef>
                <a:spcPts val="0"/>
              </a:spcBef>
              <a:buSzPct val="25000"/>
              <a:buNone/>
            </a:pPr>
            <a:r>
              <a:rPr lang="fa-IR" sz="1500" b="1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نام سخنران</a:t>
            </a:r>
            <a:endParaRPr lang="en-US" sz="1500" b="1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1">
              <a:lnSpc>
                <a:spcPct val="130000"/>
              </a:lnSpc>
              <a:spcBef>
                <a:spcPts val="0"/>
              </a:spcBef>
              <a:buSzPct val="25000"/>
              <a:buNone/>
            </a:pPr>
            <a:r>
              <a:rPr lang="fa-IR" sz="825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سمت</a:t>
            </a:r>
          </a:p>
          <a:p>
            <a:pPr marL="0" marR="0" lvl="0" indent="0" algn="ctr" rtl="1">
              <a:lnSpc>
                <a:spcPct val="130000"/>
              </a:lnSpc>
              <a:spcBef>
                <a:spcPts val="0"/>
              </a:spcBef>
              <a:buSzPct val="25000"/>
              <a:buNone/>
            </a:pPr>
            <a:r>
              <a:rPr lang="fa-IR" sz="1000" dirty="0" smtClean="0">
                <a:solidFill>
                  <a:schemeClr val="bg1"/>
                </a:solidFill>
                <a:cs typeface="B Zar" panose="00000400000000000000" pitchFamily="2" charset="-78"/>
              </a:rPr>
              <a:t>.</a:t>
            </a:r>
            <a:endParaRPr lang="en-US" sz="1000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-16392" y="9197247"/>
            <a:ext cx="4647055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31" name="8-Point Star 30"/>
          <p:cNvSpPr/>
          <p:nvPr/>
        </p:nvSpPr>
        <p:spPr>
          <a:xfrm>
            <a:off x="172853" y="9005860"/>
            <a:ext cx="457200" cy="457200"/>
          </a:xfrm>
          <a:prstGeom prst="star8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4</a:t>
            </a:r>
            <a:endParaRPr lang="fa-IR" b="1" dirty="0">
              <a:cs typeface="B Zar" panose="00000400000000000000" pitchFamily="2" charset="-78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03" y="181621"/>
            <a:ext cx="908774" cy="88776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73" y="181621"/>
            <a:ext cx="790757" cy="88776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87" y="212101"/>
            <a:ext cx="1109893" cy="94106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88588" y="1142694"/>
            <a:ext cx="5259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Mitra" panose="00000400000000000000" pitchFamily="2" charset="-78"/>
              </a:rPr>
              <a:t>گزارش عملکـــرد در حوزه گفتگوی علمی و تخصصی</a:t>
            </a:r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b="1" dirty="0">
                <a:cs typeface="B Mitra" panose="00000400000000000000" pitchFamily="2" charset="-78"/>
              </a:rPr>
              <a:t>انجمن علمی دانشجویی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............</a:t>
            </a:r>
          </a:p>
          <a:p>
            <a:pPr algn="ctr" rtl="1"/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سیزدهمین جشنواره دانشگاهی حرکت</a:t>
            </a:r>
          </a:p>
          <a:p>
            <a:pPr algn="ctr" rtl="1"/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814" y="8618203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03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" y="2171166"/>
            <a:ext cx="6858000" cy="687620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2400" b="1" dirty="0">
                <a:cs typeface="B Mitra" panose="00000400000000000000" pitchFamily="2" charset="-78"/>
              </a:rPr>
              <a:t>معرفی </a:t>
            </a:r>
            <a:r>
              <a:rPr lang="fa-IR" sz="2400" b="1" dirty="0" smtClean="0">
                <a:cs typeface="B Mitra" panose="00000400000000000000" pitchFamily="2" charset="-78"/>
              </a:rPr>
              <a:t>انجمن علمی- دانشجویی</a:t>
            </a:r>
            <a:endParaRPr lang="en-US" sz="2400" dirty="0">
              <a:cs typeface="B Mitra" panose="000004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" y="2919746"/>
            <a:ext cx="6858000" cy="67014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" y="8747761"/>
            <a:ext cx="4689385" cy="45720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81" name="Title 1"/>
          <p:cNvSpPr txBox="1">
            <a:spLocks/>
          </p:cNvSpPr>
          <p:nvPr/>
        </p:nvSpPr>
        <p:spPr>
          <a:xfrm>
            <a:off x="-163" y="3314753"/>
            <a:ext cx="6858163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400" dirty="0" smtClean="0">
                <a:solidFill>
                  <a:srgbClr val="07C5A1"/>
                </a:solidFill>
                <a:cs typeface="B Titr" panose="00000700000000000000" pitchFamily="2" charset="-78"/>
              </a:rPr>
              <a:t>انجمن علمی – دانشجویی نام انجمن</a:t>
            </a:r>
            <a:endParaRPr lang="en-GB" sz="2400" b="1" dirty="0">
              <a:solidFill>
                <a:srgbClr val="07C5A1"/>
              </a:solidFill>
              <a:latin typeface="Ruda" panose="02000000000000000000" pitchFamily="2" charset="0"/>
              <a:ea typeface="Fira Sans Book" panose="00000400000000000000" pitchFamily="50" charset="0"/>
              <a:cs typeface="B Titr" panose="00000700000000000000" pitchFamily="2" charset="-78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49837" y="3930912"/>
            <a:ext cx="5939388" cy="102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Aft>
                <a:spcPts val="800"/>
              </a:spcAft>
            </a:pP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.…………………………………………………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143" y="181621"/>
            <a:ext cx="908774" cy="88776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386" y="181621"/>
            <a:ext cx="790757" cy="88776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75228" y="1200834"/>
            <a:ext cx="525930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 smtClean="0">
                <a:cs typeface="B Mitra" panose="00000400000000000000" pitchFamily="2" charset="-78"/>
              </a:rPr>
              <a:t>گزارش </a:t>
            </a:r>
            <a:r>
              <a:rPr lang="fa-IR" b="1" dirty="0">
                <a:cs typeface="B Mitra" panose="00000400000000000000" pitchFamily="2" charset="-78"/>
              </a:rPr>
              <a:t>جامع </a:t>
            </a:r>
            <a:r>
              <a:rPr lang="fa-IR" b="1" dirty="0" smtClean="0">
                <a:cs typeface="B Mitra" panose="00000400000000000000" pitchFamily="2" charset="-78"/>
              </a:rPr>
              <a:t>عملکـــرد در </a:t>
            </a:r>
            <a:r>
              <a:rPr lang="fa-IR" b="1" dirty="0">
                <a:cs typeface="B Mitra" panose="00000400000000000000" pitchFamily="2" charset="-78"/>
              </a:rPr>
              <a:t>بخش فعالیت‌ های </a:t>
            </a:r>
            <a:r>
              <a:rPr lang="fa-IR" b="1" dirty="0" smtClean="0">
                <a:cs typeface="B Mitra" panose="00000400000000000000" pitchFamily="2" charset="-78"/>
              </a:rPr>
              <a:t>بین‌المللی</a:t>
            </a:r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b="1" dirty="0">
                <a:cs typeface="B Mitra" panose="00000400000000000000" pitchFamily="2" charset="-78"/>
              </a:rPr>
              <a:t>انجمن علمی- دانشجویی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نام انجمن علمی</a:t>
            </a:r>
          </a:p>
          <a:p>
            <a:pPr algn="ctr" rtl="1"/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سیزدهمین جشنواره دانشگاهی حرکت</a:t>
            </a:r>
          </a:p>
          <a:p>
            <a:pPr algn="ctr" rtl="1"/>
            <a:endParaRPr lang="fa-IR" sz="24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387" y="181621"/>
            <a:ext cx="1109893" cy="941062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373251" y="294468"/>
            <a:ext cx="1007390" cy="77491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0800" tIns="50800" rIns="50800" bIns="50800" numCol="1" rtlCol="0" anchor="ctr">
            <a:noAutofit/>
          </a:bodyPr>
          <a:lstStyle/>
          <a:p>
            <a:pPr algn="ctr"/>
            <a:r>
              <a:rPr lang="fa-IR" sz="1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  <a:sym typeface="Helvetica Light"/>
              </a:rPr>
              <a:t>لوگو انجمن</a:t>
            </a:r>
            <a:endParaRPr lang="en-US" sz="1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  <a:sym typeface="Helvetica Light"/>
            </a:endParaRPr>
          </a:p>
        </p:txBody>
      </p:sp>
      <p:sp>
        <p:nvSpPr>
          <p:cNvPr id="20" name="8-Point Star 19"/>
          <p:cNvSpPr/>
          <p:nvPr/>
        </p:nvSpPr>
        <p:spPr>
          <a:xfrm>
            <a:off x="144651" y="8550553"/>
            <a:ext cx="457200" cy="457200"/>
          </a:xfrm>
          <a:prstGeom prst="star8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2</a:t>
            </a:r>
            <a:endParaRPr lang="fa-IR" b="1" dirty="0">
              <a:cs typeface="B Zar" panose="00000400000000000000" pitchFamily="2" charset="-7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846" y="8168717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14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8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-16392" y="3222937"/>
            <a:ext cx="6867239" cy="51511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Shape 786"/>
          <p:cNvSpPr>
            <a:spLocks noGrp="1"/>
          </p:cNvSpPr>
          <p:nvPr>
            <p:ph type="pic" idx="3"/>
          </p:nvPr>
        </p:nvSpPr>
        <p:spPr>
          <a:xfrm>
            <a:off x="308272" y="40923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52" name="Rectangle 51"/>
          <p:cNvSpPr/>
          <p:nvPr/>
        </p:nvSpPr>
        <p:spPr>
          <a:xfrm>
            <a:off x="0" y="1962551"/>
            <a:ext cx="6867239" cy="5420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1400" b="1" dirty="0" smtClean="0">
                <a:solidFill>
                  <a:prstClr val="white"/>
                </a:solidFill>
                <a:cs typeface="B Mitra" panose="00000400000000000000" pitchFamily="2" charset="-78"/>
              </a:rPr>
              <a:t>عنوان جلسه هم اندیشی</a:t>
            </a:r>
            <a:endParaRPr lang="en-US" sz="14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0" y="2549610"/>
            <a:ext cx="6867239" cy="670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-163" y="2757210"/>
            <a:ext cx="6858163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2000" dirty="0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همکاران اجرایی طرح(سایر اساتید و دانشجویان)</a:t>
            </a:r>
            <a:endParaRPr lang="en-US" sz="2000" dirty="0"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3" name="Shape 820"/>
          <p:cNvSpPr/>
          <p:nvPr/>
        </p:nvSpPr>
        <p:spPr>
          <a:xfrm>
            <a:off x="657389" y="4921010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solidFill>
                <a:schemeClr val="bg1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solidFill>
                <a:schemeClr val="bg1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 در نشست</a:t>
            </a:r>
          </a:p>
        </p:txBody>
      </p:sp>
      <p:sp>
        <p:nvSpPr>
          <p:cNvPr id="23" name="Shape 770"/>
          <p:cNvSpPr>
            <a:spLocks noGrp="1"/>
          </p:cNvSpPr>
          <p:nvPr>
            <p:ph type="pic" idx="2"/>
          </p:nvPr>
        </p:nvSpPr>
        <p:spPr>
          <a:xfrm>
            <a:off x="659929" y="3478112"/>
            <a:ext cx="1375586" cy="1391537"/>
          </a:xfrm>
          <a:prstGeom prst="roundRect">
            <a:avLst>
              <a:gd name="adj" fmla="val 3179"/>
            </a:avLst>
          </a:prstGeom>
          <a:solidFill>
            <a:srgbClr val="4E5765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endParaRPr sz="1400" dirty="0"/>
          </a:p>
        </p:txBody>
      </p:sp>
      <p:sp>
        <p:nvSpPr>
          <p:cNvPr id="30" name="Shape 771"/>
          <p:cNvSpPr>
            <a:spLocks noGrp="1"/>
          </p:cNvSpPr>
          <p:nvPr>
            <p:ph type="pic" idx="3"/>
          </p:nvPr>
        </p:nvSpPr>
        <p:spPr>
          <a:xfrm>
            <a:off x="2123401" y="3478112"/>
            <a:ext cx="1375586" cy="1391537"/>
          </a:xfrm>
          <a:prstGeom prst="roundRect">
            <a:avLst>
              <a:gd name="adj" fmla="val 3179"/>
            </a:avLst>
          </a:prstGeom>
          <a:solidFill>
            <a:srgbClr val="4E5765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 dirty="0"/>
          </a:p>
        </p:txBody>
      </p:sp>
      <p:sp>
        <p:nvSpPr>
          <p:cNvPr id="31" name="Shape 772"/>
          <p:cNvSpPr>
            <a:spLocks noGrp="1"/>
          </p:cNvSpPr>
          <p:nvPr>
            <p:ph type="pic" idx="4"/>
          </p:nvPr>
        </p:nvSpPr>
        <p:spPr>
          <a:xfrm>
            <a:off x="3553605" y="3494062"/>
            <a:ext cx="1375586" cy="1375586"/>
          </a:xfrm>
          <a:prstGeom prst="roundRect">
            <a:avLst>
              <a:gd name="adj" fmla="val 3179"/>
            </a:avLst>
          </a:prstGeom>
          <a:solidFill>
            <a:srgbClr val="4E5765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 dirty="0"/>
          </a:p>
        </p:txBody>
      </p:sp>
      <p:sp>
        <p:nvSpPr>
          <p:cNvPr id="35" name="Shape 777"/>
          <p:cNvSpPr/>
          <p:nvPr/>
        </p:nvSpPr>
        <p:spPr>
          <a:xfrm rot="5400000">
            <a:off x="672629" y="3490525"/>
            <a:ext cx="305021" cy="30502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Shape 779"/>
          <p:cNvSpPr/>
          <p:nvPr/>
        </p:nvSpPr>
        <p:spPr>
          <a:xfrm rot="5400000">
            <a:off x="2137764" y="3490525"/>
            <a:ext cx="305021" cy="305021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Shape 781"/>
          <p:cNvSpPr/>
          <p:nvPr/>
        </p:nvSpPr>
        <p:spPr>
          <a:xfrm rot="5400000">
            <a:off x="3567891" y="3508305"/>
            <a:ext cx="305021" cy="305021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Shape 782"/>
          <p:cNvSpPr txBox="1"/>
          <p:nvPr/>
        </p:nvSpPr>
        <p:spPr>
          <a:xfrm>
            <a:off x="3472986" y="3487637"/>
            <a:ext cx="346586" cy="1803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a-IR" sz="825" b="1" dirty="0" smtClean="0">
                <a:solidFill>
                  <a:schemeClr val="dk1"/>
                </a:solidFill>
                <a:latin typeface="Roboto Condensed"/>
                <a:ea typeface="Roboto Condensed"/>
                <a:cs typeface="B Zar" panose="00000400000000000000" pitchFamily="2" charset="-78"/>
                <a:sym typeface="Roboto Condensed"/>
              </a:rPr>
              <a:t>03</a:t>
            </a:r>
            <a:endParaRPr lang="en-US" sz="825" b="1" dirty="0">
              <a:solidFill>
                <a:schemeClr val="dk1"/>
              </a:solidFill>
              <a:latin typeface="Roboto Condensed"/>
              <a:ea typeface="Roboto Condensed"/>
              <a:cs typeface="B Zar" panose="00000400000000000000" pitchFamily="2" charset="-78"/>
              <a:sym typeface="Roboto Condensed"/>
            </a:endParaRPr>
          </a:p>
        </p:txBody>
      </p:sp>
      <p:sp>
        <p:nvSpPr>
          <p:cNvPr id="51" name="Shape 782"/>
          <p:cNvSpPr txBox="1"/>
          <p:nvPr/>
        </p:nvSpPr>
        <p:spPr>
          <a:xfrm>
            <a:off x="2034213" y="3487637"/>
            <a:ext cx="346586" cy="1803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a-IR" sz="825" b="1" dirty="0" smtClean="0">
                <a:solidFill>
                  <a:schemeClr val="dk1"/>
                </a:solidFill>
                <a:latin typeface="Roboto Condensed"/>
                <a:ea typeface="Roboto Condensed"/>
                <a:cs typeface="B Zar" panose="00000400000000000000" pitchFamily="2" charset="-78"/>
                <a:sym typeface="Roboto Condensed"/>
              </a:rPr>
              <a:t>02</a:t>
            </a:r>
            <a:endParaRPr lang="en-US" sz="825" b="1" dirty="0">
              <a:solidFill>
                <a:schemeClr val="dk1"/>
              </a:solidFill>
              <a:latin typeface="Roboto Condensed"/>
              <a:ea typeface="Roboto Condensed"/>
              <a:cs typeface="B Zar" panose="00000400000000000000" pitchFamily="2" charset="-78"/>
              <a:sym typeface="Roboto Condensed"/>
            </a:endParaRPr>
          </a:p>
        </p:txBody>
      </p:sp>
      <p:sp>
        <p:nvSpPr>
          <p:cNvPr id="55" name="Shape 782"/>
          <p:cNvSpPr txBox="1"/>
          <p:nvPr/>
        </p:nvSpPr>
        <p:spPr>
          <a:xfrm>
            <a:off x="569503" y="3487637"/>
            <a:ext cx="346586" cy="1803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buSzPct val="25000"/>
              <a:buNone/>
            </a:pPr>
            <a:r>
              <a:rPr lang="fa-IR" sz="825" b="1" dirty="0" smtClean="0">
                <a:solidFill>
                  <a:schemeClr val="dk1"/>
                </a:solidFill>
                <a:latin typeface="Roboto Condensed"/>
                <a:ea typeface="Roboto Condensed"/>
                <a:cs typeface="B Zar" panose="00000400000000000000" pitchFamily="2" charset="-78"/>
                <a:sym typeface="Roboto Condensed"/>
              </a:rPr>
              <a:t>01</a:t>
            </a:r>
            <a:endParaRPr lang="en-US" sz="825" b="1" dirty="0">
              <a:solidFill>
                <a:schemeClr val="dk1"/>
              </a:solidFill>
              <a:latin typeface="Roboto Condensed"/>
              <a:ea typeface="Roboto Condensed"/>
              <a:cs typeface="B Zar" panose="00000400000000000000" pitchFamily="2" charset="-78"/>
              <a:sym typeface="Roboto Condensed"/>
            </a:endParaRPr>
          </a:p>
        </p:txBody>
      </p:sp>
      <p:sp>
        <p:nvSpPr>
          <p:cNvPr id="56" name="Shape 820"/>
          <p:cNvSpPr/>
          <p:nvPr/>
        </p:nvSpPr>
        <p:spPr>
          <a:xfrm>
            <a:off x="2133381" y="4921010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solidFill>
                <a:schemeClr val="bg1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solidFill>
                <a:schemeClr val="bg1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 در نشست</a:t>
            </a:r>
          </a:p>
        </p:txBody>
      </p:sp>
      <p:sp>
        <p:nvSpPr>
          <p:cNvPr id="57" name="Shape 820"/>
          <p:cNvSpPr/>
          <p:nvPr/>
        </p:nvSpPr>
        <p:spPr>
          <a:xfrm>
            <a:off x="3552367" y="4921010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solidFill>
                <a:schemeClr val="bg1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solidFill>
                <a:schemeClr val="bg1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 در نشست</a:t>
            </a:r>
          </a:p>
        </p:txBody>
      </p:sp>
      <p:sp>
        <p:nvSpPr>
          <p:cNvPr id="58" name="Shape 772"/>
          <p:cNvSpPr txBox="1">
            <a:spLocks/>
          </p:cNvSpPr>
          <p:nvPr/>
        </p:nvSpPr>
        <p:spPr>
          <a:xfrm>
            <a:off x="4981085" y="3494062"/>
            <a:ext cx="1375586" cy="1375586"/>
          </a:xfrm>
          <a:prstGeom prst="roundRect">
            <a:avLst>
              <a:gd name="adj" fmla="val 3179"/>
            </a:avLst>
          </a:prstGeom>
          <a:solidFill>
            <a:srgbClr val="4E5765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 sz="1400" dirty="0"/>
          </a:p>
        </p:txBody>
      </p:sp>
      <p:sp>
        <p:nvSpPr>
          <p:cNvPr id="59" name="Shape 781"/>
          <p:cNvSpPr/>
          <p:nvPr/>
        </p:nvSpPr>
        <p:spPr>
          <a:xfrm rot="5400000">
            <a:off x="4995371" y="3508305"/>
            <a:ext cx="305021" cy="305021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Shape 782"/>
          <p:cNvSpPr txBox="1"/>
          <p:nvPr/>
        </p:nvSpPr>
        <p:spPr>
          <a:xfrm>
            <a:off x="4900466" y="3487637"/>
            <a:ext cx="346586" cy="1803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a-IR" sz="825" b="1" dirty="0" smtClean="0">
                <a:solidFill>
                  <a:schemeClr val="dk1"/>
                </a:solidFill>
                <a:latin typeface="Roboto Condensed"/>
                <a:ea typeface="Roboto Condensed"/>
                <a:cs typeface="B Zar" panose="00000400000000000000" pitchFamily="2" charset="-78"/>
                <a:sym typeface="Roboto Condensed"/>
              </a:rPr>
              <a:t>04</a:t>
            </a:r>
            <a:endParaRPr lang="en-US" sz="825" b="1" dirty="0">
              <a:solidFill>
                <a:schemeClr val="dk1"/>
              </a:solidFill>
              <a:latin typeface="Roboto Condensed"/>
              <a:ea typeface="Roboto Condensed"/>
              <a:cs typeface="B Zar" panose="00000400000000000000" pitchFamily="2" charset="-78"/>
              <a:sym typeface="Roboto Condensed"/>
            </a:endParaRPr>
          </a:p>
        </p:txBody>
      </p:sp>
      <p:sp>
        <p:nvSpPr>
          <p:cNvPr id="61" name="Shape 820"/>
          <p:cNvSpPr/>
          <p:nvPr/>
        </p:nvSpPr>
        <p:spPr>
          <a:xfrm>
            <a:off x="4979847" y="4921010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solidFill>
                <a:schemeClr val="bg1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solidFill>
                <a:schemeClr val="bg1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 در نشست</a:t>
            </a:r>
          </a:p>
        </p:txBody>
      </p:sp>
      <p:sp>
        <p:nvSpPr>
          <p:cNvPr id="62" name="Shape 820"/>
          <p:cNvSpPr/>
          <p:nvPr/>
        </p:nvSpPr>
        <p:spPr>
          <a:xfrm>
            <a:off x="657389" y="7222250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solidFill>
                <a:schemeClr val="bg1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solidFill>
                <a:schemeClr val="bg1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 در نشست</a:t>
            </a:r>
          </a:p>
        </p:txBody>
      </p:sp>
      <p:sp>
        <p:nvSpPr>
          <p:cNvPr id="63" name="Shape 770"/>
          <p:cNvSpPr txBox="1">
            <a:spLocks/>
          </p:cNvSpPr>
          <p:nvPr/>
        </p:nvSpPr>
        <p:spPr>
          <a:xfrm>
            <a:off x="659929" y="5779352"/>
            <a:ext cx="1375586" cy="1391537"/>
          </a:xfrm>
          <a:prstGeom prst="roundRect">
            <a:avLst>
              <a:gd name="adj" fmla="val 3179"/>
            </a:avLst>
          </a:prstGeom>
          <a:solidFill>
            <a:srgbClr val="4E5765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spcBef>
                <a:spcPts val="0"/>
              </a:spcBef>
              <a:buFont typeface="Arial"/>
              <a:buNone/>
            </a:pPr>
            <a:endParaRPr lang="fa-IR" sz="1400" dirty="0"/>
          </a:p>
        </p:txBody>
      </p:sp>
      <p:sp>
        <p:nvSpPr>
          <p:cNvPr id="64" name="Shape 771"/>
          <p:cNvSpPr txBox="1">
            <a:spLocks/>
          </p:cNvSpPr>
          <p:nvPr/>
        </p:nvSpPr>
        <p:spPr>
          <a:xfrm>
            <a:off x="2123401" y="5779352"/>
            <a:ext cx="1375586" cy="1391537"/>
          </a:xfrm>
          <a:prstGeom prst="roundRect">
            <a:avLst>
              <a:gd name="adj" fmla="val 3179"/>
            </a:avLst>
          </a:prstGeom>
          <a:solidFill>
            <a:srgbClr val="4E5765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 sz="1400" dirty="0"/>
          </a:p>
        </p:txBody>
      </p:sp>
      <p:sp>
        <p:nvSpPr>
          <p:cNvPr id="65" name="Shape 772"/>
          <p:cNvSpPr txBox="1">
            <a:spLocks/>
          </p:cNvSpPr>
          <p:nvPr/>
        </p:nvSpPr>
        <p:spPr>
          <a:xfrm>
            <a:off x="3553605" y="5795302"/>
            <a:ext cx="1375586" cy="1375586"/>
          </a:xfrm>
          <a:prstGeom prst="roundRect">
            <a:avLst>
              <a:gd name="adj" fmla="val 3179"/>
            </a:avLst>
          </a:prstGeom>
          <a:solidFill>
            <a:srgbClr val="4E5765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 sz="1400" dirty="0"/>
          </a:p>
        </p:txBody>
      </p:sp>
      <p:sp>
        <p:nvSpPr>
          <p:cNvPr id="66" name="Shape 777"/>
          <p:cNvSpPr/>
          <p:nvPr/>
        </p:nvSpPr>
        <p:spPr>
          <a:xfrm rot="5400000">
            <a:off x="672629" y="5791765"/>
            <a:ext cx="305021" cy="30502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Shape 779"/>
          <p:cNvSpPr/>
          <p:nvPr/>
        </p:nvSpPr>
        <p:spPr>
          <a:xfrm rot="5400000">
            <a:off x="2137764" y="5791765"/>
            <a:ext cx="305021" cy="305021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Shape 781"/>
          <p:cNvSpPr/>
          <p:nvPr/>
        </p:nvSpPr>
        <p:spPr>
          <a:xfrm rot="5400000">
            <a:off x="3567891" y="5809545"/>
            <a:ext cx="305021" cy="305021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Shape 782"/>
          <p:cNvSpPr txBox="1"/>
          <p:nvPr/>
        </p:nvSpPr>
        <p:spPr>
          <a:xfrm>
            <a:off x="3472986" y="5788877"/>
            <a:ext cx="346586" cy="1803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a-IR" sz="825" b="1" dirty="0" smtClean="0">
                <a:solidFill>
                  <a:schemeClr val="dk1"/>
                </a:solidFill>
                <a:latin typeface="Roboto Condensed"/>
                <a:ea typeface="Roboto Condensed"/>
                <a:cs typeface="B Zar" panose="00000400000000000000" pitchFamily="2" charset="-78"/>
                <a:sym typeface="Roboto Condensed"/>
              </a:rPr>
              <a:t>03</a:t>
            </a:r>
            <a:endParaRPr lang="en-US" sz="825" b="1" dirty="0">
              <a:solidFill>
                <a:schemeClr val="dk1"/>
              </a:solidFill>
              <a:latin typeface="Roboto Condensed"/>
              <a:ea typeface="Roboto Condensed"/>
              <a:cs typeface="B Zar" panose="00000400000000000000" pitchFamily="2" charset="-78"/>
              <a:sym typeface="Roboto Condensed"/>
            </a:endParaRPr>
          </a:p>
        </p:txBody>
      </p:sp>
      <p:sp>
        <p:nvSpPr>
          <p:cNvPr id="70" name="Shape 782"/>
          <p:cNvSpPr txBox="1"/>
          <p:nvPr/>
        </p:nvSpPr>
        <p:spPr>
          <a:xfrm>
            <a:off x="2034213" y="5788877"/>
            <a:ext cx="346586" cy="1803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a-IR" sz="825" b="1" dirty="0" smtClean="0">
                <a:solidFill>
                  <a:schemeClr val="dk1"/>
                </a:solidFill>
                <a:latin typeface="Roboto Condensed"/>
                <a:ea typeface="Roboto Condensed"/>
                <a:cs typeface="B Zar" panose="00000400000000000000" pitchFamily="2" charset="-78"/>
                <a:sym typeface="Roboto Condensed"/>
              </a:rPr>
              <a:t>02</a:t>
            </a:r>
            <a:endParaRPr lang="en-US" sz="825" b="1" dirty="0">
              <a:solidFill>
                <a:schemeClr val="dk1"/>
              </a:solidFill>
              <a:latin typeface="Roboto Condensed"/>
              <a:ea typeface="Roboto Condensed"/>
              <a:cs typeface="B Zar" panose="00000400000000000000" pitchFamily="2" charset="-78"/>
              <a:sym typeface="Roboto Condensed"/>
            </a:endParaRPr>
          </a:p>
        </p:txBody>
      </p:sp>
      <p:sp>
        <p:nvSpPr>
          <p:cNvPr id="71" name="Shape 782"/>
          <p:cNvSpPr txBox="1"/>
          <p:nvPr/>
        </p:nvSpPr>
        <p:spPr>
          <a:xfrm>
            <a:off x="569503" y="5788877"/>
            <a:ext cx="346586" cy="1803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buSzPct val="25000"/>
              <a:buNone/>
            </a:pPr>
            <a:r>
              <a:rPr lang="fa-IR" sz="825" b="1" dirty="0" smtClean="0">
                <a:solidFill>
                  <a:schemeClr val="dk1"/>
                </a:solidFill>
                <a:latin typeface="Roboto Condensed"/>
                <a:ea typeface="Roboto Condensed"/>
                <a:cs typeface="B Zar" panose="00000400000000000000" pitchFamily="2" charset="-78"/>
                <a:sym typeface="Roboto Condensed"/>
              </a:rPr>
              <a:t>01</a:t>
            </a:r>
            <a:endParaRPr lang="en-US" sz="825" b="1" dirty="0">
              <a:solidFill>
                <a:schemeClr val="dk1"/>
              </a:solidFill>
              <a:latin typeface="Roboto Condensed"/>
              <a:ea typeface="Roboto Condensed"/>
              <a:cs typeface="B Zar" panose="00000400000000000000" pitchFamily="2" charset="-78"/>
              <a:sym typeface="Roboto Condensed"/>
            </a:endParaRPr>
          </a:p>
        </p:txBody>
      </p:sp>
      <p:sp>
        <p:nvSpPr>
          <p:cNvPr id="72" name="Shape 820"/>
          <p:cNvSpPr/>
          <p:nvPr/>
        </p:nvSpPr>
        <p:spPr>
          <a:xfrm>
            <a:off x="2133381" y="7222250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solidFill>
                <a:schemeClr val="bg1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solidFill>
                <a:schemeClr val="bg1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 در نشست</a:t>
            </a:r>
          </a:p>
        </p:txBody>
      </p:sp>
      <p:sp>
        <p:nvSpPr>
          <p:cNvPr id="73" name="Shape 820"/>
          <p:cNvSpPr/>
          <p:nvPr/>
        </p:nvSpPr>
        <p:spPr>
          <a:xfrm>
            <a:off x="3552367" y="7222250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solidFill>
                <a:schemeClr val="bg1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solidFill>
                <a:schemeClr val="bg1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 در نشست</a:t>
            </a:r>
          </a:p>
        </p:txBody>
      </p:sp>
      <p:sp>
        <p:nvSpPr>
          <p:cNvPr id="74" name="Shape 772"/>
          <p:cNvSpPr txBox="1">
            <a:spLocks/>
          </p:cNvSpPr>
          <p:nvPr/>
        </p:nvSpPr>
        <p:spPr>
          <a:xfrm>
            <a:off x="4981085" y="5795302"/>
            <a:ext cx="1375586" cy="1375586"/>
          </a:xfrm>
          <a:prstGeom prst="roundRect">
            <a:avLst>
              <a:gd name="adj" fmla="val 3179"/>
            </a:avLst>
          </a:prstGeom>
          <a:solidFill>
            <a:srgbClr val="4E5765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 sz="1400" dirty="0"/>
          </a:p>
        </p:txBody>
      </p:sp>
      <p:sp>
        <p:nvSpPr>
          <p:cNvPr id="75" name="Shape 781"/>
          <p:cNvSpPr/>
          <p:nvPr/>
        </p:nvSpPr>
        <p:spPr>
          <a:xfrm rot="5400000">
            <a:off x="4995371" y="5809545"/>
            <a:ext cx="305021" cy="305021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Shape 782"/>
          <p:cNvSpPr txBox="1"/>
          <p:nvPr/>
        </p:nvSpPr>
        <p:spPr>
          <a:xfrm>
            <a:off x="4900466" y="5788877"/>
            <a:ext cx="346586" cy="1803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a-IR" sz="825" b="1" dirty="0" smtClean="0">
                <a:solidFill>
                  <a:schemeClr val="dk1"/>
                </a:solidFill>
                <a:latin typeface="Roboto Condensed"/>
                <a:ea typeface="Roboto Condensed"/>
                <a:cs typeface="B Zar" panose="00000400000000000000" pitchFamily="2" charset="-78"/>
                <a:sym typeface="Roboto Condensed"/>
              </a:rPr>
              <a:t>04</a:t>
            </a:r>
            <a:endParaRPr lang="en-US" sz="825" b="1" dirty="0">
              <a:solidFill>
                <a:schemeClr val="dk1"/>
              </a:solidFill>
              <a:latin typeface="Roboto Condensed"/>
              <a:ea typeface="Roboto Condensed"/>
              <a:cs typeface="B Zar" panose="00000400000000000000" pitchFamily="2" charset="-78"/>
              <a:sym typeface="Roboto Condensed"/>
            </a:endParaRPr>
          </a:p>
        </p:txBody>
      </p:sp>
      <p:sp>
        <p:nvSpPr>
          <p:cNvPr id="77" name="Shape 820"/>
          <p:cNvSpPr/>
          <p:nvPr/>
        </p:nvSpPr>
        <p:spPr>
          <a:xfrm>
            <a:off x="4979847" y="7222250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solidFill>
                <a:schemeClr val="bg1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solidFill>
                <a:schemeClr val="bg1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 در نشست</a:t>
            </a:r>
          </a:p>
        </p:txBody>
      </p:sp>
      <p:sp>
        <p:nvSpPr>
          <p:cNvPr id="50" name="Rectangle 49"/>
          <p:cNvSpPr/>
          <p:nvPr/>
        </p:nvSpPr>
        <p:spPr>
          <a:xfrm>
            <a:off x="-16392" y="9197247"/>
            <a:ext cx="4647055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78" name="8-Point Star 77"/>
          <p:cNvSpPr/>
          <p:nvPr/>
        </p:nvSpPr>
        <p:spPr>
          <a:xfrm>
            <a:off x="172853" y="9005860"/>
            <a:ext cx="457200" cy="457200"/>
          </a:xfrm>
          <a:prstGeom prst="star8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5</a:t>
            </a:r>
            <a:endParaRPr lang="fa-IR" b="1" dirty="0">
              <a:cs typeface="B Zar" panose="00000400000000000000" pitchFamily="2" charset="-78"/>
            </a:endParaRP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03" y="181621"/>
            <a:ext cx="908774" cy="887762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73" y="181621"/>
            <a:ext cx="790757" cy="887762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47" y="227341"/>
            <a:ext cx="1109893" cy="941062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869336" y="1082303"/>
            <a:ext cx="52593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b="1" dirty="0">
                <a:cs typeface="B Mitra" panose="00000400000000000000" pitchFamily="2" charset="-78"/>
              </a:rPr>
              <a:t>گزارش عملکـــرد در حوزه گفتگوی علمی و تخصصی</a:t>
            </a:r>
            <a:endParaRPr lang="fa-IR" sz="16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sz="1600" b="1" dirty="0">
                <a:cs typeface="B Mitra" panose="00000400000000000000" pitchFamily="2" charset="-78"/>
              </a:rPr>
              <a:t>انجمن علمی دانشجویی </a:t>
            </a:r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............</a:t>
            </a:r>
          </a:p>
          <a:p>
            <a:pPr algn="ctr" rtl="1"/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سیزدهمین جشنواره دانشگاهی حرکت</a:t>
            </a:r>
          </a:p>
          <a:p>
            <a:pPr algn="ctr" rtl="1"/>
            <a:endParaRPr lang="fa-IR" sz="16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540" y="8618203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7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/>
      <p:bldP spid="5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0" y="1907266"/>
            <a:ext cx="6867239" cy="5381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1400" b="1" dirty="0" smtClean="0">
                <a:solidFill>
                  <a:prstClr val="white"/>
                </a:solidFill>
                <a:cs typeface="B Mitra" panose="00000400000000000000" pitchFamily="2" charset="-78"/>
              </a:rPr>
              <a:t>عنوان نشست</a:t>
            </a:r>
            <a:endParaRPr lang="en-US" sz="14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0" y="2486596"/>
            <a:ext cx="6867239" cy="590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142" name="Title 1"/>
          <p:cNvSpPr txBox="1">
            <a:spLocks/>
          </p:cNvSpPr>
          <p:nvPr/>
        </p:nvSpPr>
        <p:spPr>
          <a:xfrm>
            <a:off x="-163" y="2660316"/>
            <a:ext cx="6858163" cy="533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fa-IR" sz="2000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لینک‌های گزارش اعلان برگزاری </a:t>
            </a:r>
            <a:r>
              <a:rPr lang="fa-IR" sz="2000" dirty="0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نشست</a:t>
            </a:r>
            <a:endParaRPr lang="en-US" sz="2000" dirty="0"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19" name="Shape 786"/>
          <p:cNvSpPr>
            <a:spLocks noGrp="1"/>
          </p:cNvSpPr>
          <p:nvPr>
            <p:ph type="pic" idx="3"/>
          </p:nvPr>
        </p:nvSpPr>
        <p:spPr>
          <a:xfrm>
            <a:off x="340711" y="3118184"/>
            <a:ext cx="418879" cy="453406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300" dirty="0"/>
          </a:p>
        </p:txBody>
      </p:sp>
      <p:sp>
        <p:nvSpPr>
          <p:cNvPr id="22" name="Text Placeholder 2"/>
          <p:cNvSpPr txBox="1">
            <a:spLocks/>
          </p:cNvSpPr>
          <p:nvPr/>
        </p:nvSpPr>
        <p:spPr>
          <a:xfrm>
            <a:off x="808934" y="3339205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fa-IR" sz="1050" b="1" dirty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ع</a:t>
            </a:r>
            <a:r>
              <a:rPr lang="fa-IR" sz="1050" b="1" dirty="0" smtClean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نوان خبرگزاری یا سایت</a:t>
            </a:r>
            <a:endParaRPr lang="en-US" sz="1050" b="1" dirty="0">
              <a:solidFill>
                <a:srgbClr val="C00000"/>
              </a:solidFill>
              <a:latin typeface="Ruda" panose="02000000000000000000" pitchFamily="2" charset="0"/>
              <a:cs typeface="B Titr" panose="00000700000000000000" pitchFamily="2" charset="-78"/>
              <a:sym typeface="U.S. 101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0711" y="3729323"/>
            <a:ext cx="270557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a-IR" sz="900" u="sng" dirty="0" smtClean="0">
                <a:solidFill>
                  <a:prstClr val="black"/>
                </a:solidFill>
              </a:rPr>
              <a:t>.................................................</a:t>
            </a:r>
            <a:endParaRPr lang="en-US" sz="900" u="sng" dirty="0">
              <a:solidFill>
                <a:prstClr val="black"/>
              </a:solidFill>
            </a:endParaRPr>
          </a:p>
        </p:txBody>
      </p:sp>
      <p:cxnSp>
        <p:nvCxnSpPr>
          <p:cNvPr id="52" name="Shape 413"/>
          <p:cNvCxnSpPr>
            <a:stCxn id="66" idx="6"/>
            <a:endCxn id="53" idx="2"/>
          </p:cNvCxnSpPr>
          <p:nvPr/>
        </p:nvCxnSpPr>
        <p:spPr>
          <a:xfrm>
            <a:off x="3485259" y="3748691"/>
            <a:ext cx="0" cy="2585475"/>
          </a:xfrm>
          <a:prstGeom prst="straightConnector1">
            <a:avLst/>
          </a:prstGeom>
          <a:noFill/>
          <a:ln w="9525" cap="flat" cmpd="sng">
            <a:solidFill>
              <a:srgbClr val="A3A3A3"/>
            </a:solidFill>
            <a:prstDash val="dash"/>
            <a:miter/>
            <a:headEnd type="none" w="med" len="med"/>
            <a:tailEnd type="none" w="med" len="med"/>
          </a:ln>
        </p:spPr>
      </p:cxnSp>
      <p:sp>
        <p:nvSpPr>
          <p:cNvPr id="53" name="Shape 415"/>
          <p:cNvSpPr/>
          <p:nvPr/>
        </p:nvSpPr>
        <p:spPr>
          <a:xfrm rot="16200000">
            <a:off x="3438081" y="6239761"/>
            <a:ext cx="94358" cy="9435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Shape 416"/>
          <p:cNvSpPr/>
          <p:nvPr/>
        </p:nvSpPr>
        <p:spPr>
          <a:xfrm rot="16200000">
            <a:off x="3458840" y="6260520"/>
            <a:ext cx="52841" cy="4906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Shape 417"/>
          <p:cNvSpPr/>
          <p:nvPr/>
        </p:nvSpPr>
        <p:spPr>
          <a:xfrm rot="16200000">
            <a:off x="3438081" y="5733998"/>
            <a:ext cx="94358" cy="9435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Shape 418"/>
          <p:cNvSpPr/>
          <p:nvPr/>
        </p:nvSpPr>
        <p:spPr>
          <a:xfrm rot="16200000">
            <a:off x="3458840" y="5754757"/>
            <a:ext cx="52841" cy="4906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Shape 419"/>
          <p:cNvSpPr/>
          <p:nvPr/>
        </p:nvSpPr>
        <p:spPr>
          <a:xfrm rot="16200000">
            <a:off x="3438081" y="5256543"/>
            <a:ext cx="94358" cy="9435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Shape 420"/>
          <p:cNvSpPr/>
          <p:nvPr/>
        </p:nvSpPr>
        <p:spPr>
          <a:xfrm rot="16200000">
            <a:off x="3460726" y="5279189"/>
            <a:ext cx="49067" cy="4906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Shape 421"/>
          <p:cNvSpPr/>
          <p:nvPr/>
        </p:nvSpPr>
        <p:spPr>
          <a:xfrm rot="16200000">
            <a:off x="3443741" y="4646986"/>
            <a:ext cx="94358" cy="943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Shape 422"/>
          <p:cNvSpPr/>
          <p:nvPr/>
        </p:nvSpPr>
        <p:spPr>
          <a:xfrm rot="16200000">
            <a:off x="3468276" y="4667745"/>
            <a:ext cx="49067" cy="52841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Shape 423"/>
          <p:cNvSpPr/>
          <p:nvPr/>
        </p:nvSpPr>
        <p:spPr>
          <a:xfrm rot="16200000">
            <a:off x="3438081" y="4271438"/>
            <a:ext cx="94358" cy="9435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Shape 424"/>
          <p:cNvSpPr/>
          <p:nvPr/>
        </p:nvSpPr>
        <p:spPr>
          <a:xfrm rot="16200000">
            <a:off x="3460726" y="4294084"/>
            <a:ext cx="49067" cy="4906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Shape 425"/>
          <p:cNvSpPr/>
          <p:nvPr/>
        </p:nvSpPr>
        <p:spPr>
          <a:xfrm rot="16200000">
            <a:off x="3438081" y="3726045"/>
            <a:ext cx="94358" cy="943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Shape 414"/>
          <p:cNvSpPr/>
          <p:nvPr/>
        </p:nvSpPr>
        <p:spPr>
          <a:xfrm rot="16200000">
            <a:off x="3460726" y="3748691"/>
            <a:ext cx="49067" cy="4906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Shape 426"/>
          <p:cNvSpPr/>
          <p:nvPr/>
        </p:nvSpPr>
        <p:spPr>
          <a:xfrm rot="16200000">
            <a:off x="2795498" y="5442430"/>
            <a:ext cx="332142" cy="33402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Shape 427"/>
          <p:cNvSpPr/>
          <p:nvPr/>
        </p:nvSpPr>
        <p:spPr>
          <a:xfrm rot="16200000">
            <a:off x="2796441" y="4373345"/>
            <a:ext cx="330255" cy="33402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Shape 428"/>
          <p:cNvSpPr/>
          <p:nvPr/>
        </p:nvSpPr>
        <p:spPr>
          <a:xfrm rot="16200000">
            <a:off x="2795499" y="3322849"/>
            <a:ext cx="332142" cy="3340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Shape 429"/>
          <p:cNvSpPr/>
          <p:nvPr/>
        </p:nvSpPr>
        <p:spPr>
          <a:xfrm rot="16200000">
            <a:off x="3859864" y="5950079"/>
            <a:ext cx="335916" cy="33402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Shape 430"/>
          <p:cNvSpPr/>
          <p:nvPr/>
        </p:nvSpPr>
        <p:spPr>
          <a:xfrm rot="16200000">
            <a:off x="3862695" y="5035744"/>
            <a:ext cx="330255" cy="33402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Shape 431"/>
          <p:cNvSpPr/>
          <p:nvPr/>
        </p:nvSpPr>
        <p:spPr>
          <a:xfrm rot="16200000">
            <a:off x="3859864" y="4044034"/>
            <a:ext cx="335916" cy="33402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Shape 432"/>
          <p:cNvSpPr/>
          <p:nvPr/>
        </p:nvSpPr>
        <p:spPr>
          <a:xfrm rot="16200000">
            <a:off x="3604151" y="6035946"/>
            <a:ext cx="177394" cy="3283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19999"/>
                </a:moveTo>
                <a:cubicBezTo>
                  <a:pt x="117000" y="119999"/>
                  <a:pt x="117000" y="119999"/>
                  <a:pt x="117000" y="119999"/>
                </a:cubicBezTo>
                <a:cubicBezTo>
                  <a:pt x="117000" y="69041"/>
                  <a:pt x="117000" y="69041"/>
                  <a:pt x="117000" y="69041"/>
                </a:cubicBezTo>
                <a:cubicBezTo>
                  <a:pt x="117000" y="59178"/>
                  <a:pt x="99000" y="49315"/>
                  <a:pt x="81000" y="49315"/>
                </a:cubicBezTo>
                <a:cubicBezTo>
                  <a:pt x="39000" y="49315"/>
                  <a:pt x="39000" y="49315"/>
                  <a:pt x="39000" y="49315"/>
                </a:cubicBezTo>
                <a:cubicBezTo>
                  <a:pt x="18000" y="49315"/>
                  <a:pt x="0" y="39452"/>
                  <a:pt x="0" y="27945"/>
                </a:cubicBezTo>
                <a:cubicBezTo>
                  <a:pt x="0" y="0"/>
                  <a:pt x="0" y="0"/>
                  <a:pt x="0" y="0"/>
                </a:cubicBezTo>
                <a:cubicBezTo>
                  <a:pt x="3000" y="0"/>
                  <a:pt x="3000" y="0"/>
                  <a:pt x="3000" y="0"/>
                </a:cubicBezTo>
                <a:cubicBezTo>
                  <a:pt x="3000" y="27945"/>
                  <a:pt x="3000" y="27945"/>
                  <a:pt x="3000" y="27945"/>
                </a:cubicBezTo>
                <a:cubicBezTo>
                  <a:pt x="3000" y="37808"/>
                  <a:pt x="21000" y="47671"/>
                  <a:pt x="39000" y="47671"/>
                </a:cubicBezTo>
                <a:cubicBezTo>
                  <a:pt x="81000" y="47671"/>
                  <a:pt x="81000" y="47671"/>
                  <a:pt x="81000" y="47671"/>
                </a:cubicBezTo>
                <a:cubicBezTo>
                  <a:pt x="102000" y="47671"/>
                  <a:pt x="120000" y="57534"/>
                  <a:pt x="120000" y="69041"/>
                </a:cubicBezTo>
                <a:lnTo>
                  <a:pt x="120000" y="11999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Shape 433"/>
          <p:cNvSpPr/>
          <p:nvPr/>
        </p:nvSpPr>
        <p:spPr>
          <a:xfrm rot="16200000">
            <a:off x="3641894" y="5094246"/>
            <a:ext cx="101907" cy="3283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19999"/>
                </a:moveTo>
                <a:cubicBezTo>
                  <a:pt x="114782" y="119999"/>
                  <a:pt x="114782" y="119999"/>
                  <a:pt x="114782" y="119999"/>
                </a:cubicBezTo>
                <a:cubicBezTo>
                  <a:pt x="114782" y="69041"/>
                  <a:pt x="114782" y="69041"/>
                  <a:pt x="114782" y="69041"/>
                </a:cubicBezTo>
                <a:cubicBezTo>
                  <a:pt x="114782" y="59178"/>
                  <a:pt x="88695" y="49315"/>
                  <a:pt x="62608" y="49315"/>
                </a:cubicBezTo>
                <a:cubicBezTo>
                  <a:pt x="26086" y="49315"/>
                  <a:pt x="0" y="39452"/>
                  <a:pt x="0" y="27945"/>
                </a:cubicBezTo>
                <a:cubicBezTo>
                  <a:pt x="0" y="0"/>
                  <a:pt x="0" y="0"/>
                  <a:pt x="0" y="0"/>
                </a:cubicBezTo>
                <a:cubicBezTo>
                  <a:pt x="10434" y="0"/>
                  <a:pt x="10434" y="0"/>
                  <a:pt x="10434" y="0"/>
                </a:cubicBezTo>
                <a:cubicBezTo>
                  <a:pt x="10434" y="27945"/>
                  <a:pt x="10434" y="27945"/>
                  <a:pt x="10434" y="27945"/>
                </a:cubicBezTo>
                <a:cubicBezTo>
                  <a:pt x="10434" y="37808"/>
                  <a:pt x="31304" y="47671"/>
                  <a:pt x="62608" y="47671"/>
                </a:cubicBezTo>
                <a:cubicBezTo>
                  <a:pt x="93913" y="47671"/>
                  <a:pt x="120000" y="57534"/>
                  <a:pt x="120000" y="69041"/>
                </a:cubicBezTo>
                <a:lnTo>
                  <a:pt x="120000" y="1199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Shape 434"/>
          <p:cNvSpPr/>
          <p:nvPr/>
        </p:nvSpPr>
        <p:spPr>
          <a:xfrm rot="16200000">
            <a:off x="3640951" y="4100650"/>
            <a:ext cx="103794" cy="3283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19999"/>
                </a:moveTo>
                <a:cubicBezTo>
                  <a:pt x="109565" y="119999"/>
                  <a:pt x="109565" y="119999"/>
                  <a:pt x="109565" y="119999"/>
                </a:cubicBezTo>
                <a:cubicBezTo>
                  <a:pt x="109565" y="69041"/>
                  <a:pt x="109565" y="69041"/>
                  <a:pt x="109565" y="69041"/>
                </a:cubicBezTo>
                <a:cubicBezTo>
                  <a:pt x="109565" y="59178"/>
                  <a:pt x="88695" y="49315"/>
                  <a:pt x="57391" y="49315"/>
                </a:cubicBezTo>
                <a:cubicBezTo>
                  <a:pt x="26086" y="49315"/>
                  <a:pt x="0" y="39452"/>
                  <a:pt x="0" y="27945"/>
                </a:cubicBezTo>
                <a:cubicBezTo>
                  <a:pt x="0" y="0"/>
                  <a:pt x="0" y="0"/>
                  <a:pt x="0" y="0"/>
                </a:cubicBezTo>
                <a:cubicBezTo>
                  <a:pt x="5217" y="0"/>
                  <a:pt x="5217" y="0"/>
                  <a:pt x="5217" y="0"/>
                </a:cubicBezTo>
                <a:cubicBezTo>
                  <a:pt x="5217" y="27945"/>
                  <a:pt x="5217" y="27945"/>
                  <a:pt x="5217" y="27945"/>
                </a:cubicBezTo>
                <a:cubicBezTo>
                  <a:pt x="5217" y="37808"/>
                  <a:pt x="31304" y="47671"/>
                  <a:pt x="57391" y="47671"/>
                </a:cubicBezTo>
                <a:cubicBezTo>
                  <a:pt x="93913" y="47671"/>
                  <a:pt x="120000" y="57534"/>
                  <a:pt x="120000" y="69041"/>
                </a:cubicBezTo>
                <a:lnTo>
                  <a:pt x="120000" y="11999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Shape 435"/>
          <p:cNvSpPr/>
          <p:nvPr/>
        </p:nvSpPr>
        <p:spPr>
          <a:xfrm rot="16200000">
            <a:off x="3204071" y="4454494"/>
            <a:ext cx="166072" cy="3283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486" y="119999"/>
                </a:moveTo>
                <a:cubicBezTo>
                  <a:pt x="0" y="119999"/>
                  <a:pt x="0" y="119999"/>
                  <a:pt x="0" y="119999"/>
                </a:cubicBezTo>
                <a:cubicBezTo>
                  <a:pt x="0" y="69041"/>
                  <a:pt x="0" y="69041"/>
                  <a:pt x="0" y="69041"/>
                </a:cubicBezTo>
                <a:cubicBezTo>
                  <a:pt x="0" y="55890"/>
                  <a:pt x="19459" y="46027"/>
                  <a:pt x="45405" y="46027"/>
                </a:cubicBezTo>
                <a:cubicBezTo>
                  <a:pt x="74594" y="46027"/>
                  <a:pt x="74594" y="46027"/>
                  <a:pt x="74594" y="46027"/>
                </a:cubicBezTo>
                <a:cubicBezTo>
                  <a:pt x="97297" y="46027"/>
                  <a:pt x="113513" y="37808"/>
                  <a:pt x="113513" y="26301"/>
                </a:cubicBezTo>
                <a:cubicBezTo>
                  <a:pt x="113513" y="0"/>
                  <a:pt x="113513" y="0"/>
                  <a:pt x="113513" y="0"/>
                </a:cubicBezTo>
                <a:cubicBezTo>
                  <a:pt x="120000" y="0"/>
                  <a:pt x="120000" y="0"/>
                  <a:pt x="120000" y="0"/>
                </a:cubicBezTo>
                <a:cubicBezTo>
                  <a:pt x="120000" y="26301"/>
                  <a:pt x="120000" y="26301"/>
                  <a:pt x="120000" y="26301"/>
                </a:cubicBezTo>
                <a:cubicBezTo>
                  <a:pt x="120000" y="39452"/>
                  <a:pt x="100540" y="49315"/>
                  <a:pt x="74594" y="49315"/>
                </a:cubicBezTo>
                <a:cubicBezTo>
                  <a:pt x="45405" y="49315"/>
                  <a:pt x="45405" y="49315"/>
                  <a:pt x="45405" y="49315"/>
                </a:cubicBezTo>
                <a:cubicBezTo>
                  <a:pt x="22702" y="49315"/>
                  <a:pt x="6486" y="57534"/>
                  <a:pt x="6486" y="69041"/>
                </a:cubicBezTo>
                <a:lnTo>
                  <a:pt x="6486" y="119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Shape 436"/>
          <p:cNvSpPr/>
          <p:nvPr/>
        </p:nvSpPr>
        <p:spPr>
          <a:xfrm rot="16200000">
            <a:off x="3206901" y="5534902"/>
            <a:ext cx="160409" cy="3283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333" y="119999"/>
                </a:moveTo>
                <a:cubicBezTo>
                  <a:pt x="0" y="119999"/>
                  <a:pt x="0" y="119999"/>
                  <a:pt x="0" y="119999"/>
                </a:cubicBezTo>
                <a:cubicBezTo>
                  <a:pt x="0" y="69041"/>
                  <a:pt x="0" y="69041"/>
                  <a:pt x="0" y="69041"/>
                </a:cubicBezTo>
                <a:cubicBezTo>
                  <a:pt x="0" y="55890"/>
                  <a:pt x="20000" y="46027"/>
                  <a:pt x="43333" y="46027"/>
                </a:cubicBezTo>
                <a:cubicBezTo>
                  <a:pt x="76666" y="46027"/>
                  <a:pt x="76666" y="46027"/>
                  <a:pt x="76666" y="46027"/>
                </a:cubicBezTo>
                <a:cubicBezTo>
                  <a:pt x="96666" y="46027"/>
                  <a:pt x="116666" y="37808"/>
                  <a:pt x="116666" y="26301"/>
                </a:cubicBezTo>
                <a:cubicBezTo>
                  <a:pt x="116666" y="0"/>
                  <a:pt x="116666" y="0"/>
                  <a:pt x="116666" y="0"/>
                </a:cubicBezTo>
                <a:cubicBezTo>
                  <a:pt x="120000" y="0"/>
                  <a:pt x="120000" y="0"/>
                  <a:pt x="120000" y="0"/>
                </a:cubicBezTo>
                <a:cubicBezTo>
                  <a:pt x="120000" y="26301"/>
                  <a:pt x="120000" y="26301"/>
                  <a:pt x="120000" y="26301"/>
                </a:cubicBezTo>
                <a:cubicBezTo>
                  <a:pt x="120000" y="39452"/>
                  <a:pt x="100000" y="49315"/>
                  <a:pt x="76666" y="49315"/>
                </a:cubicBezTo>
                <a:cubicBezTo>
                  <a:pt x="43333" y="49315"/>
                  <a:pt x="43333" y="49315"/>
                  <a:pt x="43333" y="49315"/>
                </a:cubicBezTo>
                <a:cubicBezTo>
                  <a:pt x="23333" y="49315"/>
                  <a:pt x="3333" y="57534"/>
                  <a:pt x="3333" y="69041"/>
                </a:cubicBezTo>
                <a:lnTo>
                  <a:pt x="3333" y="11999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Shape 437"/>
          <p:cNvSpPr/>
          <p:nvPr/>
        </p:nvSpPr>
        <p:spPr>
          <a:xfrm rot="16200000">
            <a:off x="3168215" y="3488262"/>
            <a:ext cx="237783" cy="3283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528" y="119999"/>
                </a:moveTo>
                <a:cubicBezTo>
                  <a:pt x="0" y="119999"/>
                  <a:pt x="0" y="119999"/>
                  <a:pt x="0" y="119999"/>
                </a:cubicBezTo>
                <a:cubicBezTo>
                  <a:pt x="0" y="69041"/>
                  <a:pt x="0" y="69041"/>
                  <a:pt x="0" y="69041"/>
                </a:cubicBezTo>
                <a:cubicBezTo>
                  <a:pt x="0" y="55890"/>
                  <a:pt x="13584" y="46027"/>
                  <a:pt x="31698" y="46027"/>
                </a:cubicBezTo>
                <a:cubicBezTo>
                  <a:pt x="88301" y="46027"/>
                  <a:pt x="88301" y="46027"/>
                  <a:pt x="88301" y="46027"/>
                </a:cubicBezTo>
                <a:cubicBezTo>
                  <a:pt x="104150" y="46027"/>
                  <a:pt x="115471" y="37808"/>
                  <a:pt x="115471" y="26301"/>
                </a:cubicBezTo>
                <a:cubicBezTo>
                  <a:pt x="115471" y="0"/>
                  <a:pt x="115471" y="0"/>
                  <a:pt x="115471" y="0"/>
                </a:cubicBezTo>
                <a:cubicBezTo>
                  <a:pt x="120000" y="0"/>
                  <a:pt x="120000" y="0"/>
                  <a:pt x="120000" y="0"/>
                </a:cubicBezTo>
                <a:cubicBezTo>
                  <a:pt x="120000" y="26301"/>
                  <a:pt x="120000" y="26301"/>
                  <a:pt x="120000" y="26301"/>
                </a:cubicBezTo>
                <a:cubicBezTo>
                  <a:pt x="120000" y="39452"/>
                  <a:pt x="106415" y="49315"/>
                  <a:pt x="88301" y="49315"/>
                </a:cubicBezTo>
                <a:cubicBezTo>
                  <a:pt x="31698" y="49315"/>
                  <a:pt x="31698" y="49315"/>
                  <a:pt x="31698" y="49315"/>
                </a:cubicBezTo>
                <a:cubicBezTo>
                  <a:pt x="15849" y="49315"/>
                  <a:pt x="4528" y="57534"/>
                  <a:pt x="4528" y="69041"/>
                </a:cubicBezTo>
                <a:lnTo>
                  <a:pt x="4528" y="11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9" name="Shape 413"/>
          <p:cNvCxnSpPr/>
          <p:nvPr/>
        </p:nvCxnSpPr>
        <p:spPr>
          <a:xfrm>
            <a:off x="3485259" y="5949135"/>
            <a:ext cx="0" cy="2585475"/>
          </a:xfrm>
          <a:prstGeom prst="straightConnector1">
            <a:avLst/>
          </a:prstGeom>
          <a:noFill/>
          <a:ln w="9525" cap="flat" cmpd="sng">
            <a:solidFill>
              <a:srgbClr val="A3A3A3"/>
            </a:solidFill>
            <a:prstDash val="dash"/>
            <a:miter/>
            <a:headEnd type="none" w="med" len="med"/>
            <a:tailEnd type="none" w="med" len="med"/>
          </a:ln>
        </p:spPr>
      </p:cxnSp>
      <p:cxnSp>
        <p:nvCxnSpPr>
          <p:cNvPr id="80" name="Shape 413"/>
          <p:cNvCxnSpPr>
            <a:stCxn id="92" idx="6"/>
          </p:cNvCxnSpPr>
          <p:nvPr/>
        </p:nvCxnSpPr>
        <p:spPr>
          <a:xfrm>
            <a:off x="3485260" y="6719360"/>
            <a:ext cx="33970" cy="1772978"/>
          </a:xfrm>
          <a:prstGeom prst="straightConnector1">
            <a:avLst/>
          </a:prstGeom>
          <a:noFill/>
          <a:ln w="9525" cap="flat" cmpd="sng">
            <a:solidFill>
              <a:srgbClr val="A3A3A3"/>
            </a:solidFill>
            <a:prstDash val="dash"/>
            <a:miter/>
            <a:headEnd type="none" w="med" len="med"/>
            <a:tailEnd type="none" w="med" len="med"/>
          </a:ln>
        </p:spPr>
      </p:cxnSp>
      <p:sp>
        <p:nvSpPr>
          <p:cNvPr id="85" name="Shape 419"/>
          <p:cNvSpPr/>
          <p:nvPr/>
        </p:nvSpPr>
        <p:spPr>
          <a:xfrm rot="16200000">
            <a:off x="3438081" y="8227212"/>
            <a:ext cx="94358" cy="9435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420"/>
          <p:cNvSpPr/>
          <p:nvPr/>
        </p:nvSpPr>
        <p:spPr>
          <a:xfrm rot="16200000">
            <a:off x="3460726" y="8249858"/>
            <a:ext cx="49067" cy="4906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421"/>
          <p:cNvSpPr/>
          <p:nvPr/>
        </p:nvSpPr>
        <p:spPr>
          <a:xfrm rot="16200000">
            <a:off x="3443741" y="7617655"/>
            <a:ext cx="94358" cy="943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422"/>
          <p:cNvSpPr/>
          <p:nvPr/>
        </p:nvSpPr>
        <p:spPr>
          <a:xfrm rot="16200000">
            <a:off x="3468276" y="7638414"/>
            <a:ext cx="49067" cy="52841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Shape 423"/>
          <p:cNvSpPr/>
          <p:nvPr/>
        </p:nvSpPr>
        <p:spPr>
          <a:xfrm rot="16200000">
            <a:off x="3438081" y="7242107"/>
            <a:ext cx="94358" cy="9435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Shape 424"/>
          <p:cNvSpPr/>
          <p:nvPr/>
        </p:nvSpPr>
        <p:spPr>
          <a:xfrm rot="16200000">
            <a:off x="3460726" y="7264753"/>
            <a:ext cx="49067" cy="4906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425"/>
          <p:cNvSpPr/>
          <p:nvPr/>
        </p:nvSpPr>
        <p:spPr>
          <a:xfrm rot="16200000">
            <a:off x="3438081" y="6696714"/>
            <a:ext cx="94358" cy="943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Shape 414"/>
          <p:cNvSpPr/>
          <p:nvPr/>
        </p:nvSpPr>
        <p:spPr>
          <a:xfrm rot="16200000">
            <a:off x="3460726" y="6719360"/>
            <a:ext cx="49067" cy="4906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Shape 427"/>
          <p:cNvSpPr/>
          <p:nvPr/>
        </p:nvSpPr>
        <p:spPr>
          <a:xfrm rot="16200000">
            <a:off x="2796441" y="7344014"/>
            <a:ext cx="330255" cy="33402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428"/>
          <p:cNvSpPr/>
          <p:nvPr/>
        </p:nvSpPr>
        <p:spPr>
          <a:xfrm rot="16200000">
            <a:off x="2795498" y="6323998"/>
            <a:ext cx="332142" cy="3340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430"/>
          <p:cNvSpPr/>
          <p:nvPr/>
        </p:nvSpPr>
        <p:spPr>
          <a:xfrm rot="16200000">
            <a:off x="3862695" y="8006413"/>
            <a:ext cx="330255" cy="33402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431"/>
          <p:cNvSpPr/>
          <p:nvPr/>
        </p:nvSpPr>
        <p:spPr>
          <a:xfrm rot="16200000">
            <a:off x="3859864" y="7014703"/>
            <a:ext cx="335916" cy="33402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Shape 433"/>
          <p:cNvSpPr/>
          <p:nvPr/>
        </p:nvSpPr>
        <p:spPr>
          <a:xfrm rot="16200000">
            <a:off x="3641894" y="8064915"/>
            <a:ext cx="101907" cy="3283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19999"/>
                </a:moveTo>
                <a:cubicBezTo>
                  <a:pt x="114782" y="119999"/>
                  <a:pt x="114782" y="119999"/>
                  <a:pt x="114782" y="119999"/>
                </a:cubicBezTo>
                <a:cubicBezTo>
                  <a:pt x="114782" y="69041"/>
                  <a:pt x="114782" y="69041"/>
                  <a:pt x="114782" y="69041"/>
                </a:cubicBezTo>
                <a:cubicBezTo>
                  <a:pt x="114782" y="59178"/>
                  <a:pt x="88695" y="49315"/>
                  <a:pt x="62608" y="49315"/>
                </a:cubicBezTo>
                <a:cubicBezTo>
                  <a:pt x="26086" y="49315"/>
                  <a:pt x="0" y="39452"/>
                  <a:pt x="0" y="27945"/>
                </a:cubicBezTo>
                <a:cubicBezTo>
                  <a:pt x="0" y="0"/>
                  <a:pt x="0" y="0"/>
                  <a:pt x="0" y="0"/>
                </a:cubicBezTo>
                <a:cubicBezTo>
                  <a:pt x="10434" y="0"/>
                  <a:pt x="10434" y="0"/>
                  <a:pt x="10434" y="0"/>
                </a:cubicBezTo>
                <a:cubicBezTo>
                  <a:pt x="10434" y="27945"/>
                  <a:pt x="10434" y="27945"/>
                  <a:pt x="10434" y="27945"/>
                </a:cubicBezTo>
                <a:cubicBezTo>
                  <a:pt x="10434" y="37808"/>
                  <a:pt x="31304" y="47671"/>
                  <a:pt x="62608" y="47671"/>
                </a:cubicBezTo>
                <a:cubicBezTo>
                  <a:pt x="93913" y="47671"/>
                  <a:pt x="120000" y="57534"/>
                  <a:pt x="120000" y="69041"/>
                </a:cubicBezTo>
                <a:lnTo>
                  <a:pt x="120000" y="1199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Shape 434"/>
          <p:cNvSpPr/>
          <p:nvPr/>
        </p:nvSpPr>
        <p:spPr>
          <a:xfrm rot="16200000">
            <a:off x="3640951" y="7071319"/>
            <a:ext cx="103794" cy="3283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19999"/>
                </a:moveTo>
                <a:cubicBezTo>
                  <a:pt x="109565" y="119999"/>
                  <a:pt x="109565" y="119999"/>
                  <a:pt x="109565" y="119999"/>
                </a:cubicBezTo>
                <a:cubicBezTo>
                  <a:pt x="109565" y="69041"/>
                  <a:pt x="109565" y="69041"/>
                  <a:pt x="109565" y="69041"/>
                </a:cubicBezTo>
                <a:cubicBezTo>
                  <a:pt x="109565" y="59178"/>
                  <a:pt x="88695" y="49315"/>
                  <a:pt x="57391" y="49315"/>
                </a:cubicBezTo>
                <a:cubicBezTo>
                  <a:pt x="26086" y="49315"/>
                  <a:pt x="0" y="39452"/>
                  <a:pt x="0" y="27945"/>
                </a:cubicBezTo>
                <a:cubicBezTo>
                  <a:pt x="0" y="0"/>
                  <a:pt x="0" y="0"/>
                  <a:pt x="0" y="0"/>
                </a:cubicBezTo>
                <a:cubicBezTo>
                  <a:pt x="5217" y="0"/>
                  <a:pt x="5217" y="0"/>
                  <a:pt x="5217" y="0"/>
                </a:cubicBezTo>
                <a:cubicBezTo>
                  <a:pt x="5217" y="27945"/>
                  <a:pt x="5217" y="27945"/>
                  <a:pt x="5217" y="27945"/>
                </a:cubicBezTo>
                <a:cubicBezTo>
                  <a:pt x="5217" y="37808"/>
                  <a:pt x="31304" y="47671"/>
                  <a:pt x="57391" y="47671"/>
                </a:cubicBezTo>
                <a:cubicBezTo>
                  <a:pt x="93913" y="47671"/>
                  <a:pt x="120000" y="57534"/>
                  <a:pt x="120000" y="69041"/>
                </a:cubicBezTo>
                <a:lnTo>
                  <a:pt x="120000" y="11999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Shape 435"/>
          <p:cNvSpPr/>
          <p:nvPr/>
        </p:nvSpPr>
        <p:spPr>
          <a:xfrm rot="16200000">
            <a:off x="3204071" y="7425163"/>
            <a:ext cx="166072" cy="3283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486" y="119999"/>
                </a:moveTo>
                <a:cubicBezTo>
                  <a:pt x="0" y="119999"/>
                  <a:pt x="0" y="119999"/>
                  <a:pt x="0" y="119999"/>
                </a:cubicBezTo>
                <a:cubicBezTo>
                  <a:pt x="0" y="69041"/>
                  <a:pt x="0" y="69041"/>
                  <a:pt x="0" y="69041"/>
                </a:cubicBezTo>
                <a:cubicBezTo>
                  <a:pt x="0" y="55890"/>
                  <a:pt x="19459" y="46027"/>
                  <a:pt x="45405" y="46027"/>
                </a:cubicBezTo>
                <a:cubicBezTo>
                  <a:pt x="74594" y="46027"/>
                  <a:pt x="74594" y="46027"/>
                  <a:pt x="74594" y="46027"/>
                </a:cubicBezTo>
                <a:cubicBezTo>
                  <a:pt x="97297" y="46027"/>
                  <a:pt x="113513" y="37808"/>
                  <a:pt x="113513" y="26301"/>
                </a:cubicBezTo>
                <a:cubicBezTo>
                  <a:pt x="113513" y="0"/>
                  <a:pt x="113513" y="0"/>
                  <a:pt x="113513" y="0"/>
                </a:cubicBezTo>
                <a:cubicBezTo>
                  <a:pt x="120000" y="0"/>
                  <a:pt x="120000" y="0"/>
                  <a:pt x="120000" y="0"/>
                </a:cubicBezTo>
                <a:cubicBezTo>
                  <a:pt x="120000" y="26301"/>
                  <a:pt x="120000" y="26301"/>
                  <a:pt x="120000" y="26301"/>
                </a:cubicBezTo>
                <a:cubicBezTo>
                  <a:pt x="120000" y="39452"/>
                  <a:pt x="100540" y="49315"/>
                  <a:pt x="74594" y="49315"/>
                </a:cubicBezTo>
                <a:cubicBezTo>
                  <a:pt x="45405" y="49315"/>
                  <a:pt x="45405" y="49315"/>
                  <a:pt x="45405" y="49315"/>
                </a:cubicBezTo>
                <a:cubicBezTo>
                  <a:pt x="22702" y="49315"/>
                  <a:pt x="6486" y="57534"/>
                  <a:pt x="6486" y="69041"/>
                </a:cubicBezTo>
                <a:lnTo>
                  <a:pt x="6486" y="119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437"/>
          <p:cNvSpPr/>
          <p:nvPr/>
        </p:nvSpPr>
        <p:spPr>
          <a:xfrm rot="16200000">
            <a:off x="3168215" y="6458931"/>
            <a:ext cx="237783" cy="3283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528" y="119999"/>
                </a:moveTo>
                <a:cubicBezTo>
                  <a:pt x="0" y="119999"/>
                  <a:pt x="0" y="119999"/>
                  <a:pt x="0" y="119999"/>
                </a:cubicBezTo>
                <a:cubicBezTo>
                  <a:pt x="0" y="69041"/>
                  <a:pt x="0" y="69041"/>
                  <a:pt x="0" y="69041"/>
                </a:cubicBezTo>
                <a:cubicBezTo>
                  <a:pt x="0" y="55890"/>
                  <a:pt x="13584" y="46027"/>
                  <a:pt x="31698" y="46027"/>
                </a:cubicBezTo>
                <a:cubicBezTo>
                  <a:pt x="88301" y="46027"/>
                  <a:pt x="88301" y="46027"/>
                  <a:pt x="88301" y="46027"/>
                </a:cubicBezTo>
                <a:cubicBezTo>
                  <a:pt x="104150" y="46027"/>
                  <a:pt x="115471" y="37808"/>
                  <a:pt x="115471" y="26301"/>
                </a:cubicBezTo>
                <a:cubicBezTo>
                  <a:pt x="115471" y="0"/>
                  <a:pt x="115471" y="0"/>
                  <a:pt x="115471" y="0"/>
                </a:cubicBezTo>
                <a:cubicBezTo>
                  <a:pt x="120000" y="0"/>
                  <a:pt x="120000" y="0"/>
                  <a:pt x="120000" y="0"/>
                </a:cubicBezTo>
                <a:cubicBezTo>
                  <a:pt x="120000" y="26301"/>
                  <a:pt x="120000" y="26301"/>
                  <a:pt x="120000" y="26301"/>
                </a:cubicBezTo>
                <a:cubicBezTo>
                  <a:pt x="120000" y="39452"/>
                  <a:pt x="106415" y="49315"/>
                  <a:pt x="88301" y="49315"/>
                </a:cubicBezTo>
                <a:cubicBezTo>
                  <a:pt x="31698" y="49315"/>
                  <a:pt x="31698" y="49315"/>
                  <a:pt x="31698" y="49315"/>
                </a:cubicBezTo>
                <a:cubicBezTo>
                  <a:pt x="15849" y="49315"/>
                  <a:pt x="4528" y="57534"/>
                  <a:pt x="4528" y="69041"/>
                </a:cubicBezTo>
                <a:lnTo>
                  <a:pt x="4528" y="11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40711" y="4756039"/>
            <a:ext cx="270557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a-IR" sz="900" u="sng" dirty="0" smtClean="0">
                <a:solidFill>
                  <a:prstClr val="black"/>
                </a:solidFill>
              </a:rPr>
              <a:t>.....................</a:t>
            </a:r>
            <a:endParaRPr lang="en-US" sz="900" u="sng" dirty="0">
              <a:solidFill>
                <a:prstClr val="black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40711" y="5813568"/>
            <a:ext cx="270557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a-IR" sz="900" u="sng" dirty="0" smtClean="0">
                <a:solidFill>
                  <a:prstClr val="black"/>
                </a:solidFill>
              </a:rPr>
              <a:t>...................</a:t>
            </a:r>
            <a:endParaRPr lang="en-US" sz="900" u="sng" dirty="0">
              <a:solidFill>
                <a:prstClr val="black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40711" y="6680795"/>
            <a:ext cx="270557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a-IR" sz="900" u="sng" dirty="0" smtClean="0">
                <a:solidFill>
                  <a:prstClr val="black"/>
                </a:solidFill>
              </a:rPr>
              <a:t>........................</a:t>
            </a:r>
            <a:endParaRPr lang="en-US" sz="900" u="sng" dirty="0">
              <a:solidFill>
                <a:prstClr val="black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40711" y="7710124"/>
            <a:ext cx="270557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a-IR" sz="900" u="sng" dirty="0" smtClean="0">
                <a:solidFill>
                  <a:prstClr val="black"/>
                </a:solidFill>
              </a:rPr>
              <a:t>.................</a:t>
            </a:r>
            <a:endParaRPr lang="en-US" sz="900" u="sng" dirty="0">
              <a:solidFill>
                <a:prstClr val="black"/>
              </a:solidFill>
            </a:endParaRPr>
          </a:p>
        </p:txBody>
      </p:sp>
      <p:sp>
        <p:nvSpPr>
          <p:cNvPr id="110" name="Text Placeholder 2"/>
          <p:cNvSpPr txBox="1">
            <a:spLocks/>
          </p:cNvSpPr>
          <p:nvPr/>
        </p:nvSpPr>
        <p:spPr>
          <a:xfrm>
            <a:off x="808934" y="4408974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fa-IR" sz="1050" b="1" dirty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ع</a:t>
            </a:r>
            <a:r>
              <a:rPr lang="fa-IR" sz="1050" b="1" dirty="0" smtClean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نوان خبرگزاری یا سایت</a:t>
            </a:r>
            <a:endParaRPr lang="en-US" sz="1050" b="1" dirty="0">
              <a:solidFill>
                <a:srgbClr val="C00000"/>
              </a:solidFill>
              <a:latin typeface="Ruda" panose="02000000000000000000" pitchFamily="2" charset="0"/>
              <a:cs typeface="B Titr" panose="00000700000000000000" pitchFamily="2" charset="-78"/>
              <a:sym typeface="U.S. 101" charset="0"/>
            </a:endParaRPr>
          </a:p>
        </p:txBody>
      </p:sp>
      <p:sp>
        <p:nvSpPr>
          <p:cNvPr id="111" name="Text Placeholder 2"/>
          <p:cNvSpPr txBox="1">
            <a:spLocks/>
          </p:cNvSpPr>
          <p:nvPr/>
        </p:nvSpPr>
        <p:spPr>
          <a:xfrm>
            <a:off x="808934" y="5487991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fa-IR" sz="1050" b="1" dirty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ع</a:t>
            </a:r>
            <a:r>
              <a:rPr lang="fa-IR" sz="1050" b="1" dirty="0" smtClean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نوان خبرگزاری یا سایت</a:t>
            </a:r>
            <a:endParaRPr lang="en-US" sz="1050" b="1" dirty="0">
              <a:solidFill>
                <a:srgbClr val="C00000"/>
              </a:solidFill>
              <a:latin typeface="Ruda" panose="02000000000000000000" pitchFamily="2" charset="0"/>
              <a:cs typeface="B Titr" panose="00000700000000000000" pitchFamily="2" charset="-78"/>
              <a:sym typeface="U.S. 101" charset="0"/>
            </a:endParaRPr>
          </a:p>
        </p:txBody>
      </p:sp>
      <p:sp>
        <p:nvSpPr>
          <p:cNvPr id="112" name="Text Placeholder 2"/>
          <p:cNvSpPr txBox="1">
            <a:spLocks/>
          </p:cNvSpPr>
          <p:nvPr/>
        </p:nvSpPr>
        <p:spPr>
          <a:xfrm>
            <a:off x="808934" y="6373333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fa-IR" sz="1050" b="1" dirty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ع</a:t>
            </a:r>
            <a:r>
              <a:rPr lang="fa-IR" sz="1050" b="1" dirty="0" smtClean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نوان خبرگزاری یا سایت</a:t>
            </a:r>
            <a:endParaRPr lang="en-US" sz="1050" b="1" dirty="0">
              <a:solidFill>
                <a:srgbClr val="C00000"/>
              </a:solidFill>
              <a:latin typeface="Ruda" panose="02000000000000000000" pitchFamily="2" charset="0"/>
              <a:cs typeface="B Titr" panose="00000700000000000000" pitchFamily="2" charset="-78"/>
              <a:sym typeface="U.S. 101" charset="0"/>
            </a:endParaRPr>
          </a:p>
        </p:txBody>
      </p:sp>
      <p:sp>
        <p:nvSpPr>
          <p:cNvPr id="113" name="Text Placeholder 2"/>
          <p:cNvSpPr txBox="1">
            <a:spLocks/>
          </p:cNvSpPr>
          <p:nvPr/>
        </p:nvSpPr>
        <p:spPr>
          <a:xfrm>
            <a:off x="808934" y="7383362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fa-IR" sz="1050" b="1" dirty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ع</a:t>
            </a:r>
            <a:r>
              <a:rPr lang="fa-IR" sz="1050" b="1" dirty="0" smtClean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نوان خبرگزاری یا سایت</a:t>
            </a:r>
            <a:endParaRPr lang="en-US" sz="1050" b="1" dirty="0">
              <a:solidFill>
                <a:srgbClr val="C00000"/>
              </a:solidFill>
              <a:latin typeface="Ruda" panose="02000000000000000000" pitchFamily="2" charset="0"/>
              <a:cs typeface="B Titr" panose="00000700000000000000" pitchFamily="2" charset="-78"/>
              <a:sym typeface="U.S. 101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4554" y="3360701"/>
            <a:ext cx="38337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100" dirty="0" smtClean="0">
                <a:solidFill>
                  <a:schemeClr val="bg1"/>
                </a:solidFill>
                <a:cs typeface="B Titr" panose="00000700000000000000" pitchFamily="2" charset="-78"/>
              </a:rPr>
              <a:t>01</a:t>
            </a:r>
            <a:endParaRPr lang="fa-IR" sz="11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2794554" y="4420130"/>
            <a:ext cx="38337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100" dirty="0" smtClean="0">
                <a:solidFill>
                  <a:schemeClr val="bg1"/>
                </a:solidFill>
                <a:cs typeface="B Titr" panose="00000700000000000000" pitchFamily="2" charset="-78"/>
              </a:rPr>
              <a:t>03</a:t>
            </a:r>
            <a:endParaRPr lang="fa-IR" sz="11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794554" y="5501343"/>
            <a:ext cx="38337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100" dirty="0" smtClean="0">
                <a:solidFill>
                  <a:schemeClr val="bg1"/>
                </a:solidFill>
                <a:cs typeface="B Titr" panose="00000700000000000000" pitchFamily="2" charset="-78"/>
              </a:rPr>
              <a:t>05</a:t>
            </a:r>
            <a:endParaRPr lang="fa-IR" sz="11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794554" y="6397361"/>
            <a:ext cx="38337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100" dirty="0" smtClean="0">
                <a:solidFill>
                  <a:schemeClr val="bg1"/>
                </a:solidFill>
                <a:cs typeface="B Titr" panose="00000700000000000000" pitchFamily="2" charset="-78"/>
              </a:rPr>
              <a:t>07</a:t>
            </a:r>
            <a:endParaRPr lang="fa-IR" sz="11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2794554" y="7378691"/>
            <a:ext cx="38337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100" dirty="0" smtClean="0">
                <a:solidFill>
                  <a:schemeClr val="bg1"/>
                </a:solidFill>
                <a:cs typeface="B Titr" panose="00000700000000000000" pitchFamily="2" charset="-78"/>
              </a:rPr>
              <a:t>09</a:t>
            </a:r>
            <a:endParaRPr lang="fa-IR" sz="11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120" name="Text Placeholder 2"/>
          <p:cNvSpPr txBox="1">
            <a:spLocks/>
          </p:cNvSpPr>
          <p:nvPr/>
        </p:nvSpPr>
        <p:spPr>
          <a:xfrm>
            <a:off x="4198990" y="4080158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1">
              <a:lnSpc>
                <a:spcPct val="150000"/>
              </a:lnSpc>
            </a:pPr>
            <a:r>
              <a:rPr lang="fa-IR" sz="1050" b="1" dirty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ع</a:t>
            </a:r>
            <a:r>
              <a:rPr lang="fa-IR" sz="1050" b="1" dirty="0" smtClean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نوان خبرگزاری یا سایت</a:t>
            </a:r>
            <a:endParaRPr lang="en-US" sz="1050" b="1" dirty="0">
              <a:solidFill>
                <a:srgbClr val="C00000"/>
              </a:solidFill>
              <a:latin typeface="Ruda" panose="02000000000000000000" pitchFamily="2" charset="0"/>
              <a:cs typeface="B Titr" panose="00000700000000000000" pitchFamily="2" charset="-78"/>
              <a:sym typeface="U.S. 101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3866915" y="4398859"/>
            <a:ext cx="270557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a-IR" sz="900" u="sng" dirty="0" smtClean="0">
                <a:solidFill>
                  <a:prstClr val="black"/>
                </a:solidFill>
              </a:rPr>
              <a:t>.................</a:t>
            </a:r>
            <a:endParaRPr lang="en-US" sz="900" u="sng" dirty="0">
              <a:solidFill>
                <a:prstClr val="black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857032" y="4097988"/>
            <a:ext cx="38337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100" dirty="0" smtClean="0">
                <a:solidFill>
                  <a:schemeClr val="bg1"/>
                </a:solidFill>
                <a:cs typeface="B Titr" panose="00000700000000000000" pitchFamily="2" charset="-78"/>
              </a:rPr>
              <a:t>02</a:t>
            </a:r>
            <a:endParaRPr lang="fa-IR" sz="11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123" name="Text Placeholder 2"/>
          <p:cNvSpPr txBox="1">
            <a:spLocks/>
          </p:cNvSpPr>
          <p:nvPr/>
        </p:nvSpPr>
        <p:spPr>
          <a:xfrm>
            <a:off x="4198990" y="5086982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1">
              <a:lnSpc>
                <a:spcPct val="150000"/>
              </a:lnSpc>
            </a:pPr>
            <a:r>
              <a:rPr lang="fa-IR" sz="1050" b="1" dirty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ع</a:t>
            </a:r>
            <a:r>
              <a:rPr lang="fa-IR" sz="1050" b="1" dirty="0" smtClean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نوان خبرگزاری یا سایت</a:t>
            </a:r>
            <a:endParaRPr lang="en-US" sz="1050" b="1" dirty="0">
              <a:solidFill>
                <a:srgbClr val="C00000"/>
              </a:solidFill>
              <a:latin typeface="Ruda" panose="02000000000000000000" pitchFamily="2" charset="0"/>
              <a:cs typeface="B Titr" panose="00000700000000000000" pitchFamily="2" charset="-78"/>
              <a:sym typeface="U.S. 101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3866915" y="5405683"/>
            <a:ext cx="270557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a-IR" sz="900" u="sng" dirty="0" smtClean="0">
                <a:solidFill>
                  <a:prstClr val="black"/>
                </a:solidFill>
              </a:rPr>
              <a:t>.....................................</a:t>
            </a:r>
            <a:endParaRPr lang="en-US" sz="900" u="sng" dirty="0">
              <a:solidFill>
                <a:prstClr val="black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3857032" y="5104812"/>
            <a:ext cx="38337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100" dirty="0" smtClean="0">
                <a:solidFill>
                  <a:schemeClr val="bg1"/>
                </a:solidFill>
                <a:cs typeface="B Titr" panose="00000700000000000000" pitchFamily="2" charset="-78"/>
              </a:rPr>
              <a:t>04</a:t>
            </a:r>
            <a:endParaRPr lang="fa-IR" sz="11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126" name="Text Placeholder 2"/>
          <p:cNvSpPr txBox="1">
            <a:spLocks/>
          </p:cNvSpPr>
          <p:nvPr/>
        </p:nvSpPr>
        <p:spPr>
          <a:xfrm>
            <a:off x="4198990" y="5987244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1">
              <a:lnSpc>
                <a:spcPct val="150000"/>
              </a:lnSpc>
            </a:pPr>
            <a:r>
              <a:rPr lang="fa-IR" sz="1050" b="1" dirty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ع</a:t>
            </a:r>
            <a:r>
              <a:rPr lang="fa-IR" sz="1050" b="1" dirty="0" smtClean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نوان خبرگزاری یا سایت</a:t>
            </a:r>
            <a:endParaRPr lang="en-US" sz="1050" b="1" dirty="0">
              <a:solidFill>
                <a:srgbClr val="C00000"/>
              </a:solidFill>
              <a:latin typeface="Ruda" panose="02000000000000000000" pitchFamily="2" charset="0"/>
              <a:cs typeface="B Titr" panose="00000700000000000000" pitchFamily="2" charset="-78"/>
              <a:sym typeface="U.S. 101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3866915" y="6305945"/>
            <a:ext cx="270557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a-IR" sz="900" u="sng" dirty="0" smtClean="0">
                <a:solidFill>
                  <a:prstClr val="black"/>
                </a:solidFill>
              </a:rPr>
              <a:t>..........................</a:t>
            </a:r>
            <a:endParaRPr lang="en-US" sz="900" u="sng" dirty="0">
              <a:solidFill>
                <a:prstClr val="black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857032" y="6005074"/>
            <a:ext cx="38337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100" dirty="0" smtClean="0">
                <a:solidFill>
                  <a:schemeClr val="bg1"/>
                </a:solidFill>
                <a:cs typeface="B Titr" panose="00000700000000000000" pitchFamily="2" charset="-78"/>
              </a:rPr>
              <a:t>06</a:t>
            </a:r>
            <a:endParaRPr lang="fa-IR" sz="11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129" name="Text Placeholder 2"/>
          <p:cNvSpPr txBox="1">
            <a:spLocks/>
          </p:cNvSpPr>
          <p:nvPr/>
        </p:nvSpPr>
        <p:spPr>
          <a:xfrm>
            <a:off x="4198990" y="7046973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1">
              <a:lnSpc>
                <a:spcPct val="150000"/>
              </a:lnSpc>
            </a:pPr>
            <a:r>
              <a:rPr lang="fa-IR" sz="1050" b="1" dirty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ع</a:t>
            </a:r>
            <a:r>
              <a:rPr lang="fa-IR" sz="1050" b="1" dirty="0" smtClean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نوان خبرگزاری یا سایت</a:t>
            </a:r>
            <a:endParaRPr lang="en-US" sz="1050" b="1" dirty="0">
              <a:solidFill>
                <a:srgbClr val="C00000"/>
              </a:solidFill>
              <a:latin typeface="Ruda" panose="02000000000000000000" pitchFamily="2" charset="0"/>
              <a:cs typeface="B Titr" panose="00000700000000000000" pitchFamily="2" charset="-78"/>
              <a:sym typeface="U.S. 101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3866915" y="7365674"/>
            <a:ext cx="270557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a-IR" sz="900" u="sng" dirty="0" smtClean="0">
                <a:solidFill>
                  <a:prstClr val="black"/>
                </a:solidFill>
              </a:rPr>
              <a:t>....................</a:t>
            </a:r>
            <a:endParaRPr lang="en-US" sz="900" u="sng" dirty="0">
              <a:solidFill>
                <a:prstClr val="black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3857032" y="7064803"/>
            <a:ext cx="38337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100" dirty="0" smtClean="0">
                <a:solidFill>
                  <a:schemeClr val="bg1"/>
                </a:solidFill>
                <a:cs typeface="B Titr" panose="00000700000000000000" pitchFamily="2" charset="-78"/>
              </a:rPr>
              <a:t>08</a:t>
            </a:r>
            <a:endParaRPr lang="fa-IR" sz="11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132" name="Text Placeholder 2"/>
          <p:cNvSpPr txBox="1">
            <a:spLocks/>
          </p:cNvSpPr>
          <p:nvPr/>
        </p:nvSpPr>
        <p:spPr>
          <a:xfrm>
            <a:off x="4198990" y="8035138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1">
              <a:lnSpc>
                <a:spcPct val="150000"/>
              </a:lnSpc>
            </a:pPr>
            <a:r>
              <a:rPr lang="fa-IR" sz="1050" b="1" dirty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ع</a:t>
            </a:r>
            <a:r>
              <a:rPr lang="fa-IR" sz="1050" b="1" dirty="0" smtClean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نوان خبرگزاری یا سایت</a:t>
            </a:r>
            <a:endParaRPr lang="en-US" sz="1050" b="1" dirty="0">
              <a:solidFill>
                <a:srgbClr val="C00000"/>
              </a:solidFill>
              <a:latin typeface="Ruda" panose="02000000000000000000" pitchFamily="2" charset="0"/>
              <a:cs typeface="B Titr" panose="00000700000000000000" pitchFamily="2" charset="-78"/>
              <a:sym typeface="U.S. 101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3866915" y="8353839"/>
            <a:ext cx="270557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a-IR" sz="900" u="sng" dirty="0" smtClean="0">
                <a:solidFill>
                  <a:prstClr val="black"/>
                </a:solidFill>
              </a:rPr>
              <a:t>........................</a:t>
            </a:r>
            <a:endParaRPr lang="en-US" sz="900" u="sng" dirty="0">
              <a:solidFill>
                <a:prstClr val="black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3857032" y="8052968"/>
            <a:ext cx="38337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100" dirty="0" smtClean="0">
                <a:solidFill>
                  <a:schemeClr val="bg1"/>
                </a:solidFill>
                <a:cs typeface="B Titr" panose="00000700000000000000" pitchFamily="2" charset="-78"/>
              </a:rPr>
              <a:t>10</a:t>
            </a:r>
            <a:endParaRPr lang="fa-IR" sz="11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138" name="Shape 786"/>
          <p:cNvSpPr>
            <a:spLocks noGrp="1"/>
          </p:cNvSpPr>
          <p:nvPr>
            <p:ph type="pic" idx="3"/>
          </p:nvPr>
        </p:nvSpPr>
        <p:spPr>
          <a:xfrm>
            <a:off x="340711" y="4257207"/>
            <a:ext cx="418879" cy="453406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300" dirty="0"/>
          </a:p>
        </p:txBody>
      </p:sp>
      <p:sp>
        <p:nvSpPr>
          <p:cNvPr id="139" name="Shape 786"/>
          <p:cNvSpPr>
            <a:spLocks noGrp="1"/>
          </p:cNvSpPr>
          <p:nvPr>
            <p:ph type="pic" idx="3"/>
          </p:nvPr>
        </p:nvSpPr>
        <p:spPr>
          <a:xfrm>
            <a:off x="340711" y="5336559"/>
            <a:ext cx="418879" cy="453406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300" dirty="0"/>
          </a:p>
        </p:txBody>
      </p:sp>
      <p:sp>
        <p:nvSpPr>
          <p:cNvPr id="140" name="Shape 786"/>
          <p:cNvSpPr>
            <a:spLocks noGrp="1"/>
          </p:cNvSpPr>
          <p:nvPr>
            <p:ph type="pic" idx="3"/>
          </p:nvPr>
        </p:nvSpPr>
        <p:spPr>
          <a:xfrm>
            <a:off x="340711" y="6206380"/>
            <a:ext cx="418879" cy="453406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300" dirty="0"/>
          </a:p>
        </p:txBody>
      </p:sp>
      <p:sp>
        <p:nvSpPr>
          <p:cNvPr id="141" name="Shape 786"/>
          <p:cNvSpPr>
            <a:spLocks noGrp="1"/>
          </p:cNvSpPr>
          <p:nvPr>
            <p:ph type="pic" idx="3"/>
          </p:nvPr>
        </p:nvSpPr>
        <p:spPr>
          <a:xfrm>
            <a:off x="340711" y="7230897"/>
            <a:ext cx="418879" cy="453406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300" dirty="0"/>
          </a:p>
        </p:txBody>
      </p:sp>
      <p:sp>
        <p:nvSpPr>
          <p:cNvPr id="145" name="Shape 786"/>
          <p:cNvSpPr>
            <a:spLocks noGrp="1"/>
          </p:cNvSpPr>
          <p:nvPr>
            <p:ph type="pic" idx="3"/>
          </p:nvPr>
        </p:nvSpPr>
        <p:spPr>
          <a:xfrm>
            <a:off x="6026022" y="7881889"/>
            <a:ext cx="418879" cy="453406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300" dirty="0"/>
          </a:p>
        </p:txBody>
      </p:sp>
      <p:sp>
        <p:nvSpPr>
          <p:cNvPr id="146" name="Shape 786"/>
          <p:cNvSpPr>
            <a:spLocks noGrp="1"/>
          </p:cNvSpPr>
          <p:nvPr>
            <p:ph type="pic" idx="3"/>
          </p:nvPr>
        </p:nvSpPr>
        <p:spPr>
          <a:xfrm>
            <a:off x="6026022" y="6863774"/>
            <a:ext cx="418879" cy="453406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300" dirty="0"/>
          </a:p>
        </p:txBody>
      </p:sp>
      <p:sp>
        <p:nvSpPr>
          <p:cNvPr id="147" name="Shape 786"/>
          <p:cNvSpPr>
            <a:spLocks noGrp="1"/>
          </p:cNvSpPr>
          <p:nvPr>
            <p:ph type="pic" idx="3"/>
          </p:nvPr>
        </p:nvSpPr>
        <p:spPr>
          <a:xfrm>
            <a:off x="6026022" y="5815848"/>
            <a:ext cx="418879" cy="453406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300" dirty="0"/>
          </a:p>
        </p:txBody>
      </p:sp>
      <p:sp>
        <p:nvSpPr>
          <p:cNvPr id="148" name="Shape 786"/>
          <p:cNvSpPr>
            <a:spLocks noGrp="1"/>
          </p:cNvSpPr>
          <p:nvPr>
            <p:ph type="pic" idx="3"/>
          </p:nvPr>
        </p:nvSpPr>
        <p:spPr>
          <a:xfrm>
            <a:off x="6026022" y="4888320"/>
            <a:ext cx="418879" cy="453406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300" dirty="0"/>
          </a:p>
        </p:txBody>
      </p:sp>
      <p:sp>
        <p:nvSpPr>
          <p:cNvPr id="149" name="Shape 786"/>
          <p:cNvSpPr>
            <a:spLocks noGrp="1"/>
          </p:cNvSpPr>
          <p:nvPr>
            <p:ph type="pic" idx="3"/>
          </p:nvPr>
        </p:nvSpPr>
        <p:spPr>
          <a:xfrm>
            <a:off x="6026022" y="3888532"/>
            <a:ext cx="418879" cy="453406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300" dirty="0"/>
          </a:p>
        </p:txBody>
      </p:sp>
      <p:sp>
        <p:nvSpPr>
          <p:cNvPr id="152" name="Rectangle 151"/>
          <p:cNvSpPr/>
          <p:nvPr/>
        </p:nvSpPr>
        <p:spPr>
          <a:xfrm>
            <a:off x="-16392" y="9197247"/>
            <a:ext cx="4647055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153" name="8-Point Star 152"/>
          <p:cNvSpPr/>
          <p:nvPr/>
        </p:nvSpPr>
        <p:spPr>
          <a:xfrm>
            <a:off x="112111" y="9005860"/>
            <a:ext cx="457200" cy="457200"/>
          </a:xfrm>
          <a:prstGeom prst="star8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6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160" name="Shape 786"/>
          <p:cNvSpPr>
            <a:spLocks noGrp="1"/>
          </p:cNvSpPr>
          <p:nvPr>
            <p:ph type="pic" idx="3"/>
          </p:nvPr>
        </p:nvSpPr>
        <p:spPr>
          <a:xfrm>
            <a:off x="201592" y="31779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pic>
        <p:nvPicPr>
          <p:cNvPr id="161" name="Picture 16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383" y="181621"/>
            <a:ext cx="908774" cy="887762"/>
          </a:xfrm>
          <a:prstGeom prst="rect">
            <a:avLst/>
          </a:prstGeom>
        </p:spPr>
      </p:pic>
      <p:pic>
        <p:nvPicPr>
          <p:cNvPr id="162" name="Picture 1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053" y="181621"/>
            <a:ext cx="790757" cy="887762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7" y="212101"/>
            <a:ext cx="1109893" cy="941062"/>
          </a:xfrm>
          <a:prstGeom prst="rect">
            <a:avLst/>
          </a:prstGeom>
        </p:spPr>
      </p:pic>
      <p:sp>
        <p:nvSpPr>
          <p:cNvPr id="96" name="TextBox 95"/>
          <p:cNvSpPr txBox="1"/>
          <p:nvPr/>
        </p:nvSpPr>
        <p:spPr>
          <a:xfrm>
            <a:off x="880142" y="1044484"/>
            <a:ext cx="52593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b="1" dirty="0">
                <a:cs typeface="B Mitra" panose="00000400000000000000" pitchFamily="2" charset="-78"/>
              </a:rPr>
              <a:t>گزارش عملکـــرد در حوزه گفتگوی علمی و تخصصی</a:t>
            </a:r>
            <a:endParaRPr lang="fa-IR" sz="16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sz="1600" b="1" dirty="0">
                <a:cs typeface="B Mitra" panose="00000400000000000000" pitchFamily="2" charset="-78"/>
              </a:rPr>
              <a:t>انجمن علمی دانشجویی </a:t>
            </a:r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............</a:t>
            </a:r>
          </a:p>
          <a:p>
            <a:pPr algn="ctr" rtl="1"/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سیزدهمین جشنواره دانشگاهی حرکت</a:t>
            </a:r>
          </a:p>
          <a:p>
            <a:pPr algn="ctr" rtl="1"/>
            <a:endParaRPr lang="fa-IR" sz="16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99" name="Picture 9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169" y="8720132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58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142" grpId="0"/>
      <p:bldP spid="15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0" y="1920481"/>
            <a:ext cx="6867239" cy="5698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1400" b="1" dirty="0" smtClean="0">
                <a:solidFill>
                  <a:prstClr val="white"/>
                </a:solidFill>
                <a:cs typeface="B Mitra" panose="00000400000000000000" pitchFamily="2" charset="-78"/>
              </a:rPr>
              <a:t>عنوان نشست</a:t>
            </a:r>
            <a:endParaRPr lang="en-US" sz="14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0" y="2520380"/>
            <a:ext cx="6867239" cy="670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142" name="Title 1"/>
          <p:cNvSpPr txBox="1">
            <a:spLocks/>
          </p:cNvSpPr>
          <p:nvPr/>
        </p:nvSpPr>
        <p:spPr>
          <a:xfrm>
            <a:off x="-33042" y="2658976"/>
            <a:ext cx="6858163" cy="407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fa-IR" sz="2400" dirty="0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گزارش تصویری</a:t>
            </a:r>
            <a:endParaRPr lang="en-US" sz="2400" dirty="0"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150" name="Shape 902"/>
          <p:cNvSpPr>
            <a:spLocks noGrp="1"/>
          </p:cNvSpPr>
          <p:nvPr>
            <p:ph type="pic" idx="2"/>
          </p:nvPr>
        </p:nvSpPr>
        <p:spPr>
          <a:xfrm>
            <a:off x="1850816" y="3141882"/>
            <a:ext cx="2729484" cy="3639312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903"/>
          <p:cNvSpPr>
            <a:spLocks noGrp="1"/>
          </p:cNvSpPr>
          <p:nvPr>
            <p:ph type="pic" idx="3"/>
          </p:nvPr>
        </p:nvSpPr>
        <p:spPr>
          <a:xfrm>
            <a:off x="463738" y="3140294"/>
            <a:ext cx="1344168" cy="1792223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904"/>
          <p:cNvSpPr>
            <a:spLocks noGrp="1"/>
          </p:cNvSpPr>
          <p:nvPr>
            <p:ph type="pic" idx="4"/>
          </p:nvPr>
        </p:nvSpPr>
        <p:spPr>
          <a:xfrm>
            <a:off x="463738" y="4989732"/>
            <a:ext cx="1344168" cy="1792223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904"/>
          <p:cNvSpPr txBox="1">
            <a:spLocks/>
          </p:cNvSpPr>
          <p:nvPr/>
        </p:nvSpPr>
        <p:spPr>
          <a:xfrm>
            <a:off x="494218" y="6822638"/>
            <a:ext cx="1344168" cy="1792223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/>
          </a:p>
        </p:txBody>
      </p:sp>
      <p:sp>
        <p:nvSpPr>
          <p:cNvPr id="157" name="Shape 904"/>
          <p:cNvSpPr txBox="1">
            <a:spLocks/>
          </p:cNvSpPr>
          <p:nvPr/>
        </p:nvSpPr>
        <p:spPr>
          <a:xfrm>
            <a:off x="1881296" y="6822638"/>
            <a:ext cx="1344168" cy="1792223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/>
          </a:p>
        </p:txBody>
      </p:sp>
      <p:sp>
        <p:nvSpPr>
          <p:cNvPr id="158" name="Shape 904"/>
          <p:cNvSpPr txBox="1">
            <a:spLocks/>
          </p:cNvSpPr>
          <p:nvPr/>
        </p:nvSpPr>
        <p:spPr>
          <a:xfrm>
            <a:off x="3266612" y="6822638"/>
            <a:ext cx="1344168" cy="1792223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/>
          </a:p>
        </p:txBody>
      </p:sp>
      <p:sp>
        <p:nvSpPr>
          <p:cNvPr id="162" name="Shape 904"/>
          <p:cNvSpPr txBox="1">
            <a:spLocks/>
          </p:cNvSpPr>
          <p:nvPr/>
        </p:nvSpPr>
        <p:spPr>
          <a:xfrm>
            <a:off x="4651928" y="6822638"/>
            <a:ext cx="1344168" cy="1792223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/>
          </a:p>
        </p:txBody>
      </p:sp>
      <p:sp>
        <p:nvSpPr>
          <p:cNvPr id="163" name="Shape 904"/>
          <p:cNvSpPr txBox="1">
            <a:spLocks/>
          </p:cNvSpPr>
          <p:nvPr/>
        </p:nvSpPr>
        <p:spPr>
          <a:xfrm>
            <a:off x="4621448" y="4989732"/>
            <a:ext cx="1344168" cy="1792223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/>
          </a:p>
        </p:txBody>
      </p:sp>
      <p:sp>
        <p:nvSpPr>
          <p:cNvPr id="164" name="Shape 904"/>
          <p:cNvSpPr txBox="1">
            <a:spLocks/>
          </p:cNvSpPr>
          <p:nvPr/>
        </p:nvSpPr>
        <p:spPr>
          <a:xfrm>
            <a:off x="4621448" y="3140294"/>
            <a:ext cx="1344168" cy="1792223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/>
          </a:p>
        </p:txBody>
      </p:sp>
      <p:sp>
        <p:nvSpPr>
          <p:cNvPr id="23" name="Rectangle 22"/>
          <p:cNvSpPr/>
          <p:nvPr/>
        </p:nvSpPr>
        <p:spPr>
          <a:xfrm>
            <a:off x="-16392" y="9197247"/>
            <a:ext cx="4647055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24" name="8-Point Star 23"/>
          <p:cNvSpPr/>
          <p:nvPr/>
        </p:nvSpPr>
        <p:spPr>
          <a:xfrm>
            <a:off x="172853" y="9005860"/>
            <a:ext cx="457200" cy="457200"/>
          </a:xfrm>
          <a:prstGeom prst="star8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7</a:t>
            </a:r>
            <a:endParaRPr lang="fa-IR" b="1" dirty="0">
              <a:cs typeface="B Zar" panose="00000400000000000000" pitchFamily="2" charset="-78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03" y="121661"/>
            <a:ext cx="908774" cy="88776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73" y="121661"/>
            <a:ext cx="790757" cy="88776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68" y="152141"/>
            <a:ext cx="1035350" cy="87785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03968" y="1021956"/>
            <a:ext cx="525930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700" b="1" dirty="0">
                <a:cs typeface="B Mitra" panose="00000400000000000000" pitchFamily="2" charset="-78"/>
              </a:rPr>
              <a:t>گزارش </a:t>
            </a:r>
            <a:r>
              <a:rPr lang="fa-IR" sz="1700" b="1" dirty="0" smtClean="0">
                <a:cs typeface="B Mitra" panose="00000400000000000000" pitchFamily="2" charset="-78"/>
              </a:rPr>
              <a:t>عملکـــرد در حوزه گفتگوی علمی و تخصصی</a:t>
            </a:r>
            <a:endParaRPr lang="fa-IR" sz="17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sz="1700" b="1" dirty="0">
                <a:cs typeface="B Mitra" panose="00000400000000000000" pitchFamily="2" charset="-78"/>
              </a:rPr>
              <a:t>انجمن علمی- دانشجویی </a:t>
            </a:r>
            <a:r>
              <a:rPr lang="fa-IR" sz="1700" b="1" dirty="0">
                <a:solidFill>
                  <a:srgbClr val="FF0000"/>
                </a:solidFill>
                <a:cs typeface="B Mitra" panose="00000400000000000000" pitchFamily="2" charset="-78"/>
              </a:rPr>
              <a:t>نام انجمن </a:t>
            </a:r>
            <a:r>
              <a:rPr lang="fa-IR" sz="17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علمی</a:t>
            </a:r>
          </a:p>
          <a:p>
            <a:pPr algn="ctr" rtl="1"/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دوازدهمین جشنواره دانشگاهی حرکت</a:t>
            </a:r>
          </a:p>
          <a:p>
            <a:pPr algn="ctr" rtl="1"/>
            <a:endParaRPr lang="fa-IR" sz="17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436" y="255084"/>
            <a:ext cx="1007390" cy="77491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0800" tIns="50800" rIns="50800" bIns="50800" numCol="1" rtlCol="0" anchor="ctr">
            <a:noAutofit/>
          </a:bodyPr>
          <a:lstStyle/>
          <a:p>
            <a:pPr algn="ctr"/>
            <a:r>
              <a:rPr lang="fa-IR" sz="1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  <a:sym typeface="Helvetica Light"/>
              </a:rPr>
              <a:t>لوگو انجمن</a:t>
            </a:r>
            <a:endParaRPr lang="en-US" sz="1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  <a:sym typeface="Helvetica Light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814" y="8709911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4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142" grpId="0"/>
      <p:bldP spid="2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3079"/>
            <a:ext cx="6858000" cy="5418441"/>
          </a:xfrm>
          <a:prstGeom prst="rect">
            <a:avLst/>
          </a:prstGeom>
        </p:spPr>
      </p:pic>
      <p:sp>
        <p:nvSpPr>
          <p:cNvPr id="3" name="Shape 786"/>
          <p:cNvSpPr>
            <a:spLocks noGrp="1"/>
          </p:cNvSpPr>
          <p:nvPr>
            <p:ph type="pic" idx="3"/>
          </p:nvPr>
        </p:nvSpPr>
        <p:spPr>
          <a:xfrm>
            <a:off x="250206" y="45397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903" y="364501"/>
            <a:ext cx="908774" cy="8089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875" y="296079"/>
            <a:ext cx="790757" cy="8861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4840" y="1763178"/>
            <a:ext cx="56082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b="1" dirty="0">
                <a:cs typeface="B Mitra" panose="00000400000000000000" pitchFamily="2" charset="-78"/>
              </a:rPr>
              <a:t>گزارش </a:t>
            </a:r>
            <a:r>
              <a:rPr lang="fa-IR" sz="2000" b="1" dirty="0" smtClean="0">
                <a:cs typeface="B Mitra" panose="00000400000000000000" pitchFamily="2" charset="-78"/>
              </a:rPr>
              <a:t>عملکـــرد در حوزه </a:t>
            </a:r>
            <a:r>
              <a:rPr lang="fa-IR" sz="2000" b="1" dirty="0" smtClean="0">
                <a:solidFill>
                  <a:srgbClr val="C00000"/>
                </a:solidFill>
                <a:cs typeface="B Mitra" panose="00000400000000000000" pitchFamily="2" charset="-78"/>
              </a:rPr>
              <a:t>ارتباطات و همکاری‌های علمی</a:t>
            </a:r>
            <a:endParaRPr lang="fa-IR" sz="2000" b="1" dirty="0">
              <a:solidFill>
                <a:srgbClr val="C0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sz="2000" b="1" dirty="0">
                <a:cs typeface="B Mitra" panose="00000400000000000000" pitchFamily="2" charset="-78"/>
              </a:rPr>
              <a:t>انجمن </a:t>
            </a:r>
            <a:r>
              <a:rPr lang="fa-IR" sz="2000" b="1" dirty="0" smtClean="0">
                <a:cs typeface="B Mitra" panose="00000400000000000000" pitchFamily="2" charset="-78"/>
              </a:rPr>
              <a:t>علمی </a:t>
            </a:r>
            <a:r>
              <a:rPr lang="fa-IR" sz="2000" b="1" dirty="0">
                <a:cs typeface="B Mitra" panose="00000400000000000000" pitchFamily="2" charset="-78"/>
              </a:rPr>
              <a:t>دانشجویی </a:t>
            </a:r>
            <a:r>
              <a:rPr lang="fa-IR" sz="2000" b="1" dirty="0" smtClean="0">
                <a:solidFill>
                  <a:srgbClr val="C00000"/>
                </a:solidFill>
                <a:cs typeface="B Mitra" panose="00000400000000000000" pitchFamily="2" charset="-78"/>
              </a:rPr>
              <a:t>..........................</a:t>
            </a:r>
          </a:p>
          <a:p>
            <a:pPr algn="ctr" rtl="1"/>
            <a:r>
              <a:rPr lang="fa-IR" sz="20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سیزدهمین </a:t>
            </a:r>
            <a:r>
              <a:rPr lang="fa-IR" sz="2000" b="1" dirty="0" smtClean="0">
                <a:cs typeface="B Mitra" panose="00000400000000000000" pitchFamily="2" charset="-78"/>
              </a:rPr>
              <a:t>جشنواره </a:t>
            </a:r>
            <a:r>
              <a:rPr lang="fa-IR" sz="2000" b="1" dirty="0">
                <a:cs typeface="B Mitra" panose="00000400000000000000" pitchFamily="2" charset="-78"/>
              </a:rPr>
              <a:t>دانشگاهی حرکت</a:t>
            </a:r>
          </a:p>
          <a:p>
            <a:pPr algn="ctr" rtl="1"/>
            <a:endParaRPr lang="fa-IR" sz="2000" b="1" dirty="0">
              <a:solidFill>
                <a:srgbClr val="C00000"/>
              </a:solidFill>
              <a:cs typeface="B Mitra" panose="00000400000000000000" pitchFamily="2" charset="-78"/>
            </a:endParaRPr>
          </a:p>
          <a:p>
            <a:pPr algn="ctr" rtl="1"/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50" y="406794"/>
            <a:ext cx="1047031" cy="887762"/>
          </a:xfrm>
          <a:prstGeom prst="rect">
            <a:avLst/>
          </a:prstGeom>
        </p:spPr>
      </p:pic>
      <p:sp>
        <p:nvSpPr>
          <p:cNvPr id="11" name="Flowchart: Data 10"/>
          <p:cNvSpPr/>
          <p:nvPr/>
        </p:nvSpPr>
        <p:spPr>
          <a:xfrm>
            <a:off x="250206" y="3643510"/>
            <a:ext cx="2574381" cy="1233290"/>
          </a:xfrm>
          <a:prstGeom prst="flowChartInputOutput">
            <a:avLst/>
          </a:prstGeom>
          <a:solidFill>
            <a:srgbClr val="9DE2FF"/>
          </a:solidFill>
          <a:ln w="12700" cap="flat">
            <a:solidFill>
              <a:srgbClr val="CFF1F3"/>
            </a:solidFill>
            <a:miter lim="400000"/>
          </a:ln>
          <a:effectLst/>
        </p:spPr>
        <p:txBody>
          <a:bodyPr wrap="square" lIns="50800" tIns="50800" rIns="50800" bIns="50800" numCol="1" rtlCol="0" anchor="ctr">
            <a:noAutofit/>
          </a:bodyPr>
          <a:lstStyle/>
          <a:p>
            <a:pPr marL="92075" indent="-92075" algn="ctr" rtl="1">
              <a:buFont typeface="Arial" panose="020B0604020202020204" pitchFamily="34" charset="0"/>
              <a:buChar char="•"/>
            </a:pPr>
            <a:r>
              <a:rPr lang="fa-IR" dirty="0">
                <a:solidFill>
                  <a:srgbClr val="C00000"/>
                </a:solidFill>
                <a:cs typeface="B Mitra" panose="00000400000000000000" pitchFamily="2" charset="-78"/>
                <a:sym typeface="Helvetica Light"/>
              </a:rPr>
              <a:t>نام برنامه</a:t>
            </a:r>
          </a:p>
          <a:p>
            <a:pPr marL="92075" indent="-92075" algn="ctr" rtl="1">
              <a:buFont typeface="Arial" panose="020B0604020202020204" pitchFamily="34" charset="0"/>
              <a:buChar char="•"/>
            </a:pPr>
            <a:r>
              <a:rPr lang="fa-IR" dirty="0">
                <a:solidFill>
                  <a:srgbClr val="C00000"/>
                </a:solidFill>
                <a:cs typeface="B Mitra" panose="00000400000000000000" pitchFamily="2" charset="-78"/>
                <a:sym typeface="Helvetica Light"/>
              </a:rPr>
              <a:t>نام </a:t>
            </a:r>
            <a:r>
              <a:rPr lang="fa-IR" dirty="0" smtClean="0">
                <a:solidFill>
                  <a:srgbClr val="C00000"/>
                </a:solidFill>
                <a:cs typeface="B Mitra" panose="00000400000000000000" pitchFamily="2" charset="-78"/>
                <a:sym typeface="Helvetica Light"/>
              </a:rPr>
              <a:t>برنامه</a:t>
            </a:r>
            <a:endParaRPr lang="fa-IR" dirty="0">
              <a:solidFill>
                <a:srgbClr val="C00000"/>
              </a:solidFill>
              <a:cs typeface="B Mitra" panose="00000400000000000000" pitchFamily="2" charset="-78"/>
              <a:sym typeface="Helvetica Light"/>
            </a:endParaRPr>
          </a:p>
        </p:txBody>
      </p:sp>
      <p:sp>
        <p:nvSpPr>
          <p:cNvPr id="12" name="Flowchart: Decision 11"/>
          <p:cNvSpPr/>
          <p:nvPr/>
        </p:nvSpPr>
        <p:spPr>
          <a:xfrm>
            <a:off x="4351924" y="3643510"/>
            <a:ext cx="1948366" cy="1772380"/>
          </a:xfrm>
          <a:prstGeom prst="flowChartDecision">
            <a:avLst/>
          </a:prstGeom>
          <a:solidFill>
            <a:srgbClr val="9DE2FF"/>
          </a:solidFill>
          <a:ln w="12700" cap="flat">
            <a:solidFill>
              <a:srgbClr val="CFF1F3"/>
            </a:solidFill>
            <a:miter lim="400000"/>
          </a:ln>
          <a:effectLst/>
        </p:spPr>
        <p:txBody>
          <a:bodyPr wrap="square" lIns="50800" tIns="50800" rIns="50800" bIns="50800" numCol="1" rtlCol="0" anchor="ctr">
            <a:noAutofit/>
          </a:bodyPr>
          <a:lstStyle/>
          <a:p>
            <a:pPr marL="92075" indent="-92075" algn="ctr" rtl="1">
              <a:buFont typeface="Arial" panose="020B0604020202020204" pitchFamily="34" charset="0"/>
              <a:buChar char="•"/>
            </a:pPr>
            <a:r>
              <a:rPr lang="fa-IR" sz="1600" dirty="0">
                <a:solidFill>
                  <a:srgbClr val="C00000"/>
                </a:solidFill>
                <a:cs typeface="B Mitra" panose="00000400000000000000" pitchFamily="2" charset="-78"/>
                <a:sym typeface="Helvetica Light"/>
              </a:rPr>
              <a:t>نام برنامه</a:t>
            </a:r>
          </a:p>
          <a:p>
            <a:pPr marL="92075" indent="-92075" algn="ctr" rtl="1">
              <a:buFont typeface="Arial" panose="020B0604020202020204" pitchFamily="34" charset="0"/>
              <a:buChar char="•"/>
            </a:pPr>
            <a:r>
              <a:rPr lang="fa-IR" sz="1600" dirty="0">
                <a:solidFill>
                  <a:srgbClr val="C00000"/>
                </a:solidFill>
                <a:cs typeface="B Mitra" panose="00000400000000000000" pitchFamily="2" charset="-78"/>
                <a:sym typeface="Helvetica Light"/>
              </a:rPr>
              <a:t>نام </a:t>
            </a:r>
            <a:r>
              <a:rPr lang="fa-IR" sz="1600" dirty="0" smtClean="0">
                <a:solidFill>
                  <a:srgbClr val="C00000"/>
                </a:solidFill>
                <a:cs typeface="B Mitra" panose="00000400000000000000" pitchFamily="2" charset="-78"/>
                <a:sym typeface="Helvetica Light"/>
              </a:rPr>
              <a:t>برنامه</a:t>
            </a:r>
          </a:p>
          <a:p>
            <a:pPr marL="92075" indent="-92075" algn="ctr" rtl="1">
              <a:buFont typeface="Arial" panose="020B0604020202020204" pitchFamily="34" charset="0"/>
              <a:buChar char="•"/>
            </a:pPr>
            <a:r>
              <a:rPr lang="fa-IR" sz="1600" dirty="0" smtClean="0">
                <a:solidFill>
                  <a:srgbClr val="C00000"/>
                </a:solidFill>
                <a:cs typeface="B Mitra" panose="00000400000000000000" pitchFamily="2" charset="-78"/>
                <a:sym typeface="Helvetica Light"/>
              </a:rPr>
              <a:t>نام </a:t>
            </a:r>
            <a:r>
              <a:rPr lang="fa-IR" sz="1600" dirty="0">
                <a:solidFill>
                  <a:srgbClr val="C00000"/>
                </a:solidFill>
                <a:cs typeface="B Mitra" panose="00000400000000000000" pitchFamily="2" charset="-78"/>
                <a:sym typeface="Helvetica Light"/>
              </a:rPr>
              <a:t>برنامه</a:t>
            </a:r>
          </a:p>
          <a:p>
            <a:pPr algn="ctr"/>
            <a:endParaRPr lang="en-US" sz="1600" dirty="0">
              <a:solidFill>
                <a:srgbClr val="FFFFFF"/>
              </a:solidFill>
              <a:sym typeface="Helvetica Ligh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949" y="8676134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44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2178406"/>
            <a:ext cx="6858000" cy="661070"/>
          </a:xfrm>
          <a:prstGeom prst="rect">
            <a:avLst/>
          </a:prstGeom>
          <a:solidFill>
            <a:srgbClr val="00B5C0"/>
          </a:solidFill>
          <a:ln>
            <a:solidFill>
              <a:srgbClr val="00B5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ctr" rtl="1">
              <a:lnSpc>
                <a:spcPct val="150000"/>
              </a:lnSpc>
            </a:pPr>
            <a:r>
              <a:rPr lang="fa-IR" sz="2400" b="1" dirty="0" smtClean="0">
                <a:cs typeface="B Mitra" panose="00000400000000000000" pitchFamily="2" charset="-78"/>
              </a:rPr>
              <a:t>فهرست</a:t>
            </a:r>
            <a:endParaRPr lang="en-US" sz="2400" dirty="0">
              <a:cs typeface="B Mitra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2889949"/>
            <a:ext cx="6858000" cy="53403"/>
          </a:xfrm>
          <a:prstGeom prst="rect">
            <a:avLst/>
          </a:prstGeom>
          <a:solidFill>
            <a:srgbClr val="00B5C0"/>
          </a:solidFill>
          <a:ln>
            <a:solidFill>
              <a:srgbClr val="00B5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762608"/>
              </p:ext>
            </p:extLst>
          </p:nvPr>
        </p:nvGraphicFramePr>
        <p:xfrm>
          <a:off x="809837" y="3405248"/>
          <a:ext cx="5261510" cy="24970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17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4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418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rgbClr val="36A9B7"/>
                          </a:solidFill>
                          <a:effectLst/>
                          <a:cs typeface="B Lotus" panose="00000400000000000000" pitchFamily="2" charset="-78"/>
                        </a:rPr>
                        <a:t>ذکر عنوان بازدید و همکاری مشترک با .....</a:t>
                      </a:r>
                      <a:endParaRPr lang="en-US" sz="1800" b="1" dirty="0">
                        <a:solidFill>
                          <a:srgbClr val="36A9B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418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rgbClr val="36A9B7"/>
                          </a:solidFill>
                          <a:effectLst/>
                          <a:cs typeface="B Lotus" panose="00000400000000000000" pitchFamily="2" charset="-78"/>
                        </a:rPr>
                        <a:t>ذکر عنوان بازدید و همکاری مشترک با .....</a:t>
                      </a:r>
                      <a:endParaRPr lang="en-US" sz="1800" b="1" dirty="0">
                        <a:solidFill>
                          <a:srgbClr val="36A9B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418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cs typeface="B Lotus" panose="00000400000000000000" pitchFamily="2" charset="-78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rgbClr val="36A9B7"/>
                          </a:solidFill>
                          <a:effectLst/>
                          <a:cs typeface="B Lotus" panose="00000400000000000000" pitchFamily="2" charset="-78"/>
                        </a:rPr>
                        <a:t>ذکر عنوان بازدید و همکاری مشترک با .....</a:t>
                      </a:r>
                      <a:endParaRPr lang="en-US" sz="1800" b="1" dirty="0">
                        <a:solidFill>
                          <a:srgbClr val="36A9B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418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cs typeface="B Lotus" panose="00000400000000000000" pitchFamily="2" charset="-78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rgbClr val="36A9B7"/>
                          </a:solidFill>
                          <a:effectLst/>
                          <a:cs typeface="B Lotus" panose="00000400000000000000" pitchFamily="2" charset="-78"/>
                        </a:rPr>
                        <a:t>ذکر عنوان بازدید و همکاری مشترک با .....</a:t>
                      </a:r>
                      <a:endParaRPr lang="en-US" sz="1800" b="1" dirty="0">
                        <a:solidFill>
                          <a:srgbClr val="36A9B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418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cs typeface="B Lotus" panose="00000400000000000000" pitchFamily="2" charset="-78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rgbClr val="36A9B7"/>
                          </a:solidFill>
                          <a:effectLst/>
                          <a:cs typeface="B Lotus" panose="00000400000000000000" pitchFamily="2" charset="-78"/>
                        </a:rPr>
                        <a:t>ذکر عنوان بازدید و همکاری مشترک با .....</a:t>
                      </a:r>
                      <a:endParaRPr lang="en-US" sz="1800" b="1" dirty="0">
                        <a:solidFill>
                          <a:srgbClr val="36A9B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Shape 786"/>
          <p:cNvSpPr>
            <a:spLocks noGrp="1"/>
          </p:cNvSpPr>
          <p:nvPr>
            <p:ph type="pic" idx="3"/>
          </p:nvPr>
        </p:nvSpPr>
        <p:spPr>
          <a:xfrm>
            <a:off x="216832" y="40923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17" name="Rectangle 16"/>
          <p:cNvSpPr/>
          <p:nvPr/>
        </p:nvSpPr>
        <p:spPr>
          <a:xfrm>
            <a:off x="-16392" y="9197247"/>
            <a:ext cx="4647055" cy="45719"/>
          </a:xfrm>
          <a:prstGeom prst="rect">
            <a:avLst/>
          </a:prstGeom>
          <a:solidFill>
            <a:srgbClr val="00B5C0"/>
          </a:solidFill>
          <a:ln>
            <a:solidFill>
              <a:srgbClr val="00B5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18" name="8-Point Star 17"/>
          <p:cNvSpPr/>
          <p:nvPr/>
        </p:nvSpPr>
        <p:spPr>
          <a:xfrm>
            <a:off x="172853" y="9005860"/>
            <a:ext cx="457200" cy="457200"/>
          </a:xfrm>
          <a:prstGeom prst="star8">
            <a:avLst/>
          </a:prstGeom>
          <a:solidFill>
            <a:srgbClr val="00B5C0"/>
          </a:solidFill>
          <a:ln>
            <a:solidFill>
              <a:srgbClr val="00B5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1</a:t>
            </a:r>
            <a:endParaRPr lang="fa-IR" b="1" dirty="0">
              <a:cs typeface="B Zar" panose="00000400000000000000" pitchFamily="2" charset="-78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903" y="181621"/>
            <a:ext cx="908774" cy="88776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573" y="181621"/>
            <a:ext cx="790757" cy="88776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901656" y="1182573"/>
            <a:ext cx="5259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Mitra" panose="00000400000000000000" pitchFamily="2" charset="-78"/>
              </a:rPr>
              <a:t>گزارش </a:t>
            </a:r>
            <a:r>
              <a:rPr lang="fa-IR" b="1" dirty="0" smtClean="0">
                <a:cs typeface="B Mitra" panose="00000400000000000000" pitchFamily="2" charset="-78"/>
              </a:rPr>
              <a:t>عملکـــرد در حوزه ارتباطات و همکاری علمی</a:t>
            </a:r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b="1" dirty="0">
                <a:cs typeface="B Mitra" panose="00000400000000000000" pitchFamily="2" charset="-78"/>
              </a:rPr>
              <a:t>انجمن </a:t>
            </a:r>
            <a:r>
              <a:rPr lang="fa-IR" b="1" dirty="0" smtClean="0">
                <a:cs typeface="B Mitra" panose="00000400000000000000" pitchFamily="2" charset="-78"/>
              </a:rPr>
              <a:t>علمی دانشجویی </a:t>
            </a:r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............</a:t>
            </a:r>
          </a:p>
          <a:p>
            <a:pPr algn="ctr" rtl="1"/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سیزدهمین </a:t>
            </a:r>
            <a:r>
              <a:rPr lang="fa-IR" b="1" dirty="0" smtClean="0">
                <a:cs typeface="B Mitra" panose="00000400000000000000" pitchFamily="2" charset="-78"/>
              </a:rPr>
              <a:t>جشنواره </a:t>
            </a:r>
            <a:r>
              <a:rPr lang="fa-IR" b="1" dirty="0">
                <a:cs typeface="B Mitra" panose="00000400000000000000" pitchFamily="2" charset="-78"/>
              </a:rPr>
              <a:t>دانشگاهی حرکت</a:t>
            </a:r>
          </a:p>
          <a:p>
            <a:pPr algn="ctr" rtl="1"/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47" y="227341"/>
            <a:ext cx="1109893" cy="9410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749" y="8426816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96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252507"/>
            <a:ext cx="6858000" cy="930740"/>
          </a:xfrm>
          <a:prstGeom prst="rect">
            <a:avLst/>
          </a:prstGeom>
          <a:solidFill>
            <a:srgbClr val="00B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ctr" rtl="1"/>
            <a:r>
              <a:rPr lang="fa-IR" sz="2400" b="1" dirty="0" smtClean="0">
                <a:cs typeface="B Mitra" panose="00000400000000000000" pitchFamily="2" charset="-78"/>
              </a:rPr>
              <a:t>ارتباطات و همکاری‌های علمی</a:t>
            </a:r>
          </a:p>
          <a:p>
            <a:pPr algn="ctr" rtl="1"/>
            <a:r>
              <a:rPr lang="fa-IR" sz="1400" b="1" dirty="0" smtClean="0">
                <a:cs typeface="B Mitra" panose="00000400000000000000" pitchFamily="2" charset="-78"/>
              </a:rPr>
              <a:t>(</a:t>
            </a:r>
            <a:r>
              <a:rPr lang="fa-IR" sz="1400" dirty="0">
                <a:cs typeface="B Mitra" panose="00000400000000000000" pitchFamily="2" charset="-78"/>
              </a:rPr>
              <a:t>جلسه، بازدید و همکاری مشترك با مراکز و مجموعه های علمی، </a:t>
            </a:r>
            <a:r>
              <a:rPr lang="fa-IR" sz="1400" dirty="0" smtClean="0">
                <a:cs typeface="B Mitra" panose="00000400000000000000" pitchFamily="2" charset="-78"/>
              </a:rPr>
              <a:t>خدماتی</a:t>
            </a:r>
            <a:endParaRPr lang="fa-IR" sz="1400" dirty="0">
              <a:cs typeface="B Mitra" panose="00000400000000000000" pitchFamily="2" charset="-78"/>
            </a:endParaRPr>
          </a:p>
          <a:p>
            <a:pPr algn="ctr" rtl="1"/>
            <a:r>
              <a:rPr lang="fa-IR" sz="1400" dirty="0">
                <a:cs typeface="B Mitra" panose="00000400000000000000" pitchFamily="2" charset="-78"/>
              </a:rPr>
              <a:t>صنعتی، حرفه ای یا تخصصی ملی یا بین المللی</a:t>
            </a:r>
            <a:r>
              <a:rPr lang="fa-IR" sz="1400" dirty="0" smtClean="0">
                <a:cs typeface="B Mitra" panose="00000400000000000000" pitchFamily="2" charset="-78"/>
              </a:rPr>
              <a:t>)</a:t>
            </a:r>
            <a:endParaRPr lang="en-US" sz="1200" dirty="0">
              <a:cs typeface="B Mitra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211839"/>
            <a:ext cx="6858000" cy="60044"/>
          </a:xfrm>
          <a:prstGeom prst="rect">
            <a:avLst/>
          </a:prstGeom>
          <a:solidFill>
            <a:srgbClr val="00B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15" name="Shape 786"/>
          <p:cNvSpPr>
            <a:spLocks noGrp="1"/>
          </p:cNvSpPr>
          <p:nvPr>
            <p:ph type="pic" idx="3"/>
          </p:nvPr>
        </p:nvSpPr>
        <p:spPr>
          <a:xfrm>
            <a:off x="232072" y="40923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12" name="Rectangle 11"/>
          <p:cNvSpPr/>
          <p:nvPr/>
        </p:nvSpPr>
        <p:spPr>
          <a:xfrm>
            <a:off x="302197" y="3922464"/>
            <a:ext cx="6155222" cy="38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  <a:spcAft>
                <a:spcPts val="800"/>
              </a:spcAft>
            </a:pPr>
            <a:r>
              <a:rPr lang="fa-IR" sz="1400" dirty="0" smtClean="0">
                <a:solidFill>
                  <a:prstClr val="black"/>
                </a:solidFill>
                <a:ea typeface="Calibri" panose="020F0502020204030204" pitchFamily="34" charset="0"/>
                <a:cs typeface="B Nazanin" panose="00000400000000000000" pitchFamily="2" charset="-78"/>
              </a:rPr>
              <a:t>......................................................</a:t>
            </a:r>
            <a:endParaRPr lang="fa-IR" sz="14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-5243" y="3415860"/>
            <a:ext cx="6858163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500" dirty="0" smtClean="0">
                <a:solidFill>
                  <a:srgbClr val="36A9B7"/>
                </a:solidFill>
                <a:cs typeface="B Titr" panose="00000700000000000000" pitchFamily="2" charset="-78"/>
              </a:rPr>
              <a:t>شرح مختصری از فعالیت‌ها</a:t>
            </a:r>
            <a:endParaRPr lang="en-US" sz="2500" dirty="0">
              <a:solidFill>
                <a:srgbClr val="36A9B7"/>
              </a:solidFill>
              <a:cs typeface="B Titr" panose="000007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16392" y="9197247"/>
            <a:ext cx="4647055" cy="45719"/>
          </a:xfrm>
          <a:prstGeom prst="rect">
            <a:avLst/>
          </a:prstGeom>
          <a:solidFill>
            <a:srgbClr val="00B5C0"/>
          </a:solidFill>
          <a:ln>
            <a:solidFill>
              <a:srgbClr val="00B5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18" name="8-Point Star 17"/>
          <p:cNvSpPr/>
          <p:nvPr/>
        </p:nvSpPr>
        <p:spPr>
          <a:xfrm>
            <a:off x="172853" y="9005860"/>
            <a:ext cx="457200" cy="457200"/>
          </a:xfrm>
          <a:prstGeom prst="star8">
            <a:avLst/>
          </a:prstGeom>
          <a:solidFill>
            <a:srgbClr val="00B5C0"/>
          </a:solidFill>
          <a:ln>
            <a:solidFill>
              <a:srgbClr val="00B5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2</a:t>
            </a:r>
            <a:endParaRPr lang="fa-IR" b="1" dirty="0">
              <a:cs typeface="B Zar" panose="00000400000000000000" pitchFamily="2" charset="-78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943" y="181621"/>
            <a:ext cx="908774" cy="88776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613" y="181621"/>
            <a:ext cx="790757" cy="88776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7" y="273061"/>
            <a:ext cx="1109893" cy="9410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01656" y="1272513"/>
            <a:ext cx="5259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Mitra" panose="00000400000000000000" pitchFamily="2" charset="-78"/>
              </a:rPr>
              <a:t>گزارش </a:t>
            </a:r>
            <a:r>
              <a:rPr lang="fa-IR" b="1" dirty="0" smtClean="0">
                <a:cs typeface="B Mitra" panose="00000400000000000000" pitchFamily="2" charset="-78"/>
              </a:rPr>
              <a:t>عملکـــرد در حوزه ارتباطات و همکاری علمی</a:t>
            </a:r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b="1" dirty="0">
                <a:cs typeface="B Mitra" panose="00000400000000000000" pitchFamily="2" charset="-78"/>
              </a:rPr>
              <a:t>انجمن علمی- دانشجویی </a:t>
            </a:r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............</a:t>
            </a:r>
          </a:p>
          <a:p>
            <a:pPr algn="ctr" rtl="1"/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سیزدهمین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جشنواره دانشگاهی حرکت</a:t>
            </a:r>
          </a:p>
          <a:p>
            <a:pPr algn="ctr" rtl="1"/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410" y="8618203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09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9" grpId="0"/>
      <p:bldP spid="1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006" y="4034254"/>
            <a:ext cx="6868006" cy="4655953"/>
          </a:xfrm>
          <a:prstGeom prst="rect">
            <a:avLst/>
          </a:prstGeom>
          <a:solidFill>
            <a:srgbClr val="00B5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Shape 786"/>
          <p:cNvSpPr>
            <a:spLocks noGrp="1"/>
          </p:cNvSpPr>
          <p:nvPr>
            <p:ph type="pic" idx="3"/>
          </p:nvPr>
        </p:nvSpPr>
        <p:spPr>
          <a:xfrm>
            <a:off x="216832" y="40923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21" name="Rectangle 20"/>
          <p:cNvSpPr/>
          <p:nvPr/>
        </p:nvSpPr>
        <p:spPr>
          <a:xfrm>
            <a:off x="0" y="1983009"/>
            <a:ext cx="6852817" cy="577145"/>
          </a:xfrm>
          <a:prstGeom prst="rect">
            <a:avLst/>
          </a:prstGeom>
          <a:solidFill>
            <a:srgbClr val="36A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2000" b="1" dirty="0" smtClean="0">
                <a:solidFill>
                  <a:prstClr val="white"/>
                </a:solidFill>
                <a:cs typeface="B Mitra" panose="00000400000000000000" pitchFamily="2" charset="-78"/>
              </a:rPr>
              <a:t>عنوان فعالیت علمی</a:t>
            </a: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2597017"/>
            <a:ext cx="6852817" cy="67014"/>
          </a:xfrm>
          <a:prstGeom prst="rect">
            <a:avLst/>
          </a:prstGeom>
          <a:solidFill>
            <a:srgbClr val="36A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218201" y="2758960"/>
            <a:ext cx="409421" cy="396379"/>
            <a:chOff x="2339973" y="3200401"/>
            <a:chExt cx="249238" cy="241299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4" name="Rectangle 18"/>
            <p:cNvSpPr>
              <a:spLocks noChangeArrowheads="1"/>
            </p:cNvSpPr>
            <p:nvPr/>
          </p:nvSpPr>
          <p:spPr bwMode="auto">
            <a:xfrm>
              <a:off x="2428875" y="3297238"/>
              <a:ext cx="28575" cy="254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5" name="Rectangle 19"/>
            <p:cNvSpPr>
              <a:spLocks noChangeArrowheads="1"/>
            </p:cNvSpPr>
            <p:nvPr/>
          </p:nvSpPr>
          <p:spPr bwMode="auto">
            <a:xfrm>
              <a:off x="2473325" y="3297238"/>
              <a:ext cx="28575" cy="254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6" name="Rectangle 20"/>
            <p:cNvSpPr>
              <a:spLocks noChangeArrowheads="1"/>
            </p:cNvSpPr>
            <p:nvPr/>
          </p:nvSpPr>
          <p:spPr bwMode="auto">
            <a:xfrm>
              <a:off x="2516188" y="3297238"/>
              <a:ext cx="28575" cy="254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7" name="Rectangle 21"/>
            <p:cNvSpPr>
              <a:spLocks noChangeArrowheads="1"/>
            </p:cNvSpPr>
            <p:nvPr/>
          </p:nvSpPr>
          <p:spPr bwMode="auto">
            <a:xfrm>
              <a:off x="2428875" y="3338513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8" name="Rectangle 22"/>
            <p:cNvSpPr>
              <a:spLocks noChangeArrowheads="1"/>
            </p:cNvSpPr>
            <p:nvPr/>
          </p:nvSpPr>
          <p:spPr bwMode="auto">
            <a:xfrm>
              <a:off x="2473325" y="3338513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9" name="Rectangle 23"/>
            <p:cNvSpPr>
              <a:spLocks noChangeArrowheads="1"/>
            </p:cNvSpPr>
            <p:nvPr/>
          </p:nvSpPr>
          <p:spPr bwMode="auto">
            <a:xfrm>
              <a:off x="2516188" y="3338513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0" name="Rectangle 24"/>
            <p:cNvSpPr>
              <a:spLocks noChangeArrowheads="1"/>
            </p:cNvSpPr>
            <p:nvPr/>
          </p:nvSpPr>
          <p:spPr bwMode="auto">
            <a:xfrm>
              <a:off x="2428875" y="3378201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1" name="Rectangle 25"/>
            <p:cNvSpPr>
              <a:spLocks noChangeArrowheads="1"/>
            </p:cNvSpPr>
            <p:nvPr/>
          </p:nvSpPr>
          <p:spPr bwMode="auto">
            <a:xfrm>
              <a:off x="2386013" y="3338513"/>
              <a:ext cx="25400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2" name="Rectangle 26"/>
            <p:cNvSpPr>
              <a:spLocks noChangeArrowheads="1"/>
            </p:cNvSpPr>
            <p:nvPr/>
          </p:nvSpPr>
          <p:spPr bwMode="auto">
            <a:xfrm>
              <a:off x="2386013" y="3378201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3" name="Rectangle 27"/>
            <p:cNvSpPr>
              <a:spLocks noChangeArrowheads="1"/>
            </p:cNvSpPr>
            <p:nvPr/>
          </p:nvSpPr>
          <p:spPr bwMode="auto">
            <a:xfrm>
              <a:off x="2473325" y="3378201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4" name="Rectangle 28"/>
            <p:cNvSpPr>
              <a:spLocks noChangeArrowheads="1"/>
            </p:cNvSpPr>
            <p:nvPr/>
          </p:nvSpPr>
          <p:spPr bwMode="auto">
            <a:xfrm>
              <a:off x="2516188" y="3378201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2339973" y="3217862"/>
              <a:ext cx="249238" cy="223838"/>
            </a:xfrm>
            <a:custGeom>
              <a:avLst/>
              <a:gdLst>
                <a:gd name="T0" fmla="*/ 157 w 157"/>
                <a:gd name="T1" fmla="*/ 0 h 141"/>
                <a:gd name="T2" fmla="*/ 135 w 157"/>
                <a:gd name="T3" fmla="*/ 0 h 141"/>
                <a:gd name="T4" fmla="*/ 135 w 157"/>
                <a:gd name="T5" fmla="*/ 15 h 141"/>
                <a:gd name="T6" fmla="*/ 114 w 157"/>
                <a:gd name="T7" fmla="*/ 15 h 141"/>
                <a:gd name="T8" fmla="*/ 114 w 157"/>
                <a:gd name="T9" fmla="*/ 0 h 141"/>
                <a:gd name="T10" fmla="*/ 47 w 157"/>
                <a:gd name="T11" fmla="*/ 0 h 141"/>
                <a:gd name="T12" fmla="*/ 47 w 157"/>
                <a:gd name="T13" fmla="*/ 15 h 141"/>
                <a:gd name="T14" fmla="*/ 25 w 157"/>
                <a:gd name="T15" fmla="*/ 15 h 141"/>
                <a:gd name="T16" fmla="*/ 25 w 157"/>
                <a:gd name="T17" fmla="*/ 0 h 141"/>
                <a:gd name="T18" fmla="*/ 0 w 157"/>
                <a:gd name="T19" fmla="*/ 0 h 141"/>
                <a:gd name="T20" fmla="*/ 0 w 157"/>
                <a:gd name="T21" fmla="*/ 141 h 141"/>
                <a:gd name="T22" fmla="*/ 12 w 157"/>
                <a:gd name="T23" fmla="*/ 141 h 141"/>
                <a:gd name="T24" fmla="*/ 146 w 157"/>
                <a:gd name="T25" fmla="*/ 141 h 141"/>
                <a:gd name="T26" fmla="*/ 157 w 157"/>
                <a:gd name="T27" fmla="*/ 141 h 141"/>
                <a:gd name="T28" fmla="*/ 157 w 157"/>
                <a:gd name="T29" fmla="*/ 0 h 141"/>
                <a:gd name="T30" fmla="*/ 146 w 157"/>
                <a:gd name="T31" fmla="*/ 129 h 141"/>
                <a:gd name="T32" fmla="*/ 12 w 157"/>
                <a:gd name="T33" fmla="*/ 129 h 141"/>
                <a:gd name="T34" fmla="*/ 12 w 157"/>
                <a:gd name="T35" fmla="*/ 40 h 141"/>
                <a:gd name="T36" fmla="*/ 146 w 157"/>
                <a:gd name="T37" fmla="*/ 40 h 141"/>
                <a:gd name="T38" fmla="*/ 146 w 157"/>
                <a:gd name="T39" fmla="*/ 12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7" h="141">
                  <a:moveTo>
                    <a:pt x="157" y="0"/>
                  </a:moveTo>
                  <a:lnTo>
                    <a:pt x="135" y="0"/>
                  </a:lnTo>
                  <a:lnTo>
                    <a:pt x="135" y="15"/>
                  </a:lnTo>
                  <a:lnTo>
                    <a:pt x="114" y="15"/>
                  </a:lnTo>
                  <a:lnTo>
                    <a:pt x="114" y="0"/>
                  </a:lnTo>
                  <a:lnTo>
                    <a:pt x="47" y="0"/>
                  </a:lnTo>
                  <a:lnTo>
                    <a:pt x="47" y="15"/>
                  </a:lnTo>
                  <a:lnTo>
                    <a:pt x="25" y="15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12" y="141"/>
                  </a:lnTo>
                  <a:lnTo>
                    <a:pt x="146" y="141"/>
                  </a:lnTo>
                  <a:lnTo>
                    <a:pt x="157" y="141"/>
                  </a:lnTo>
                  <a:lnTo>
                    <a:pt x="157" y="0"/>
                  </a:lnTo>
                  <a:close/>
                  <a:moveTo>
                    <a:pt x="146" y="129"/>
                  </a:moveTo>
                  <a:lnTo>
                    <a:pt x="12" y="129"/>
                  </a:lnTo>
                  <a:lnTo>
                    <a:pt x="12" y="40"/>
                  </a:lnTo>
                  <a:lnTo>
                    <a:pt x="146" y="40"/>
                  </a:lnTo>
                  <a:lnTo>
                    <a:pt x="146" y="1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6" name="Rectangle 30"/>
            <p:cNvSpPr>
              <a:spLocks noChangeArrowheads="1"/>
            </p:cNvSpPr>
            <p:nvPr/>
          </p:nvSpPr>
          <p:spPr bwMode="auto">
            <a:xfrm>
              <a:off x="2387600" y="3200401"/>
              <a:ext cx="20638" cy="349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7" name="Rectangle 31"/>
            <p:cNvSpPr>
              <a:spLocks noChangeArrowheads="1"/>
            </p:cNvSpPr>
            <p:nvPr/>
          </p:nvSpPr>
          <p:spPr bwMode="auto">
            <a:xfrm>
              <a:off x="2525713" y="3200401"/>
              <a:ext cx="23813" cy="349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38" name="AutoShape 32"/>
          <p:cNvSpPr>
            <a:spLocks/>
          </p:cNvSpPr>
          <p:nvPr/>
        </p:nvSpPr>
        <p:spPr bwMode="auto">
          <a:xfrm>
            <a:off x="1792983" y="2704102"/>
            <a:ext cx="546405" cy="451236"/>
          </a:xfrm>
          <a:custGeom>
            <a:avLst/>
            <a:gdLst>
              <a:gd name="T0" fmla="*/ 15660 w 21600"/>
              <a:gd name="T1" fmla="*/ 16668 h 21148"/>
              <a:gd name="T2" fmla="*/ 11880 w 21600"/>
              <a:gd name="T3" fmla="*/ 12668 h 21148"/>
              <a:gd name="T4" fmla="*/ 11880 w 21600"/>
              <a:gd name="T5" fmla="*/ 10428 h 21148"/>
              <a:gd name="T6" fmla="*/ 13365 w 21600"/>
              <a:gd name="T7" fmla="*/ 12508 h 21148"/>
              <a:gd name="T8" fmla="*/ 15390 w 21600"/>
              <a:gd name="T9" fmla="*/ 11388 h 21148"/>
              <a:gd name="T10" fmla="*/ 16470 w 21600"/>
              <a:gd name="T11" fmla="*/ 11228 h 21148"/>
              <a:gd name="T12" fmla="*/ 17820 w 21600"/>
              <a:gd name="T13" fmla="*/ 9948 h 21148"/>
              <a:gd name="T14" fmla="*/ 21600 w 21600"/>
              <a:gd name="T15" fmla="*/ 14428 h 21148"/>
              <a:gd name="T16" fmla="*/ 18765 w 21600"/>
              <a:gd name="T17" fmla="*/ 4828 h 21148"/>
              <a:gd name="T18" fmla="*/ 18630 w 21600"/>
              <a:gd name="T19" fmla="*/ 2588 h 21148"/>
              <a:gd name="T20" fmla="*/ 15660 w 21600"/>
              <a:gd name="T21" fmla="*/ 28 h 21148"/>
              <a:gd name="T22" fmla="*/ 12690 w 21600"/>
              <a:gd name="T23" fmla="*/ 4828 h 21148"/>
              <a:gd name="T24" fmla="*/ 12285 w 21600"/>
              <a:gd name="T25" fmla="*/ 5308 h 21148"/>
              <a:gd name="T26" fmla="*/ 13230 w 21600"/>
              <a:gd name="T27" fmla="*/ 6748 h 21148"/>
              <a:gd name="T28" fmla="*/ 13635 w 21600"/>
              <a:gd name="T29" fmla="*/ 8188 h 21148"/>
              <a:gd name="T30" fmla="*/ 13635 w 21600"/>
              <a:gd name="T31" fmla="*/ 8188 h 21148"/>
              <a:gd name="T32" fmla="*/ 13770 w 21600"/>
              <a:gd name="T33" fmla="*/ 8348 h 21148"/>
              <a:gd name="T34" fmla="*/ 13770 w 21600"/>
              <a:gd name="T35" fmla="*/ 8668 h 21148"/>
              <a:gd name="T36" fmla="*/ 15660 w 21600"/>
              <a:gd name="T37" fmla="*/ 11068 h 21148"/>
              <a:gd name="T38" fmla="*/ 17415 w 21600"/>
              <a:gd name="T39" fmla="*/ 8668 h 21148"/>
              <a:gd name="T40" fmla="*/ 17550 w 21600"/>
              <a:gd name="T41" fmla="*/ 8188 h 21148"/>
              <a:gd name="T42" fmla="*/ 17955 w 21600"/>
              <a:gd name="T43" fmla="*/ 6748 h 21148"/>
              <a:gd name="T44" fmla="*/ 18900 w 21600"/>
              <a:gd name="T45" fmla="*/ 5308 h 21148"/>
              <a:gd name="T46" fmla="*/ 16335 w 21600"/>
              <a:gd name="T47" fmla="*/ 14268 h 21148"/>
              <a:gd name="T48" fmla="*/ 16335 w 21600"/>
              <a:gd name="T49" fmla="*/ 14268 h 21148"/>
              <a:gd name="T50" fmla="*/ 16335 w 21600"/>
              <a:gd name="T51" fmla="*/ 14268 h 21148"/>
              <a:gd name="T52" fmla="*/ 16335 w 21600"/>
              <a:gd name="T53" fmla="*/ 14268 h 21148"/>
              <a:gd name="T54" fmla="*/ 16335 w 21600"/>
              <a:gd name="T55" fmla="*/ 14268 h 21148"/>
              <a:gd name="T56" fmla="*/ 9855 w 21600"/>
              <a:gd name="T57" fmla="*/ 13148 h 21148"/>
              <a:gd name="T58" fmla="*/ 8100 w 21600"/>
              <a:gd name="T59" fmla="*/ 14748 h 21148"/>
              <a:gd name="T60" fmla="*/ 7020 w 21600"/>
              <a:gd name="T61" fmla="*/ 14908 h 21148"/>
              <a:gd name="T62" fmla="*/ 4455 w 21600"/>
              <a:gd name="T63" fmla="*/ 16188 h 21148"/>
              <a:gd name="T64" fmla="*/ 2700 w 21600"/>
              <a:gd name="T65" fmla="*/ 13788 h 21148"/>
              <a:gd name="T66" fmla="*/ 7155 w 21600"/>
              <a:gd name="T67" fmla="*/ 21148 h 21148"/>
              <a:gd name="T68" fmla="*/ 11610 w 21600"/>
              <a:gd name="T69" fmla="*/ 13788 h 21148"/>
              <a:gd name="T70" fmla="*/ 10935 w 21600"/>
              <a:gd name="T71" fmla="*/ 7228 h 21148"/>
              <a:gd name="T72" fmla="*/ 10665 w 21600"/>
              <a:gd name="T73" fmla="*/ 4348 h 21148"/>
              <a:gd name="T74" fmla="*/ 7155 w 21600"/>
              <a:gd name="T75" fmla="*/ 1308 h 21148"/>
              <a:gd name="T76" fmla="*/ 3645 w 21600"/>
              <a:gd name="T77" fmla="*/ 7068 h 21148"/>
              <a:gd name="T78" fmla="*/ 3240 w 21600"/>
              <a:gd name="T79" fmla="*/ 7708 h 21148"/>
              <a:gd name="T80" fmla="*/ 4320 w 21600"/>
              <a:gd name="T81" fmla="*/ 9468 h 21148"/>
              <a:gd name="T82" fmla="*/ 4725 w 21600"/>
              <a:gd name="T83" fmla="*/ 11068 h 21148"/>
              <a:gd name="T84" fmla="*/ 4860 w 21600"/>
              <a:gd name="T85" fmla="*/ 11228 h 21148"/>
              <a:gd name="T86" fmla="*/ 4860 w 21600"/>
              <a:gd name="T87" fmla="*/ 11228 h 21148"/>
              <a:gd name="T88" fmla="*/ 4995 w 21600"/>
              <a:gd name="T89" fmla="*/ 11708 h 21148"/>
              <a:gd name="T90" fmla="*/ 7155 w 21600"/>
              <a:gd name="T91" fmla="*/ 14588 h 21148"/>
              <a:gd name="T92" fmla="*/ 9315 w 21600"/>
              <a:gd name="T93" fmla="*/ 11708 h 21148"/>
              <a:gd name="T94" fmla="*/ 9450 w 21600"/>
              <a:gd name="T95" fmla="*/ 11228 h 21148"/>
              <a:gd name="T96" fmla="*/ 9990 w 21600"/>
              <a:gd name="T97" fmla="*/ 9468 h 21148"/>
              <a:gd name="T98" fmla="*/ 11070 w 21600"/>
              <a:gd name="T99" fmla="*/ 7708 h 21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600" h="21148">
                <a:moveTo>
                  <a:pt x="21600" y="14428"/>
                </a:moveTo>
                <a:cubicBezTo>
                  <a:pt x="21600" y="16188"/>
                  <a:pt x="17280" y="16668"/>
                  <a:pt x="15660" y="16668"/>
                </a:cubicBezTo>
                <a:cubicBezTo>
                  <a:pt x="15390" y="16668"/>
                  <a:pt x="15255" y="16668"/>
                  <a:pt x="15120" y="16668"/>
                </a:cubicBezTo>
                <a:cubicBezTo>
                  <a:pt x="14580" y="14748"/>
                  <a:pt x="13365" y="12988"/>
                  <a:pt x="11880" y="12668"/>
                </a:cubicBezTo>
                <a:cubicBezTo>
                  <a:pt x="11205" y="12508"/>
                  <a:pt x="10665" y="12188"/>
                  <a:pt x="10260" y="11868"/>
                </a:cubicBezTo>
                <a:cubicBezTo>
                  <a:pt x="10665" y="11228"/>
                  <a:pt x="11205" y="10588"/>
                  <a:pt x="11880" y="10428"/>
                </a:cubicBezTo>
                <a:cubicBezTo>
                  <a:pt x="12015" y="10428"/>
                  <a:pt x="12690" y="10268"/>
                  <a:pt x="13365" y="9948"/>
                </a:cubicBezTo>
                <a:cubicBezTo>
                  <a:pt x="13365" y="12508"/>
                  <a:pt x="13365" y="12508"/>
                  <a:pt x="13365" y="12508"/>
                </a:cubicBezTo>
                <a:cubicBezTo>
                  <a:pt x="13500" y="12188"/>
                  <a:pt x="14175" y="11068"/>
                  <a:pt x="14715" y="11228"/>
                </a:cubicBezTo>
                <a:cubicBezTo>
                  <a:pt x="14985" y="11228"/>
                  <a:pt x="15120" y="11388"/>
                  <a:pt x="15390" y="11388"/>
                </a:cubicBezTo>
                <a:cubicBezTo>
                  <a:pt x="15660" y="11388"/>
                  <a:pt x="15660" y="11388"/>
                  <a:pt x="15660" y="11388"/>
                </a:cubicBezTo>
                <a:cubicBezTo>
                  <a:pt x="16065" y="11388"/>
                  <a:pt x="16200" y="11228"/>
                  <a:pt x="16470" y="11228"/>
                </a:cubicBezTo>
                <a:cubicBezTo>
                  <a:pt x="16875" y="11068"/>
                  <a:pt x="17685" y="12188"/>
                  <a:pt x="17820" y="12508"/>
                </a:cubicBezTo>
                <a:cubicBezTo>
                  <a:pt x="17820" y="9948"/>
                  <a:pt x="17820" y="9948"/>
                  <a:pt x="17820" y="9948"/>
                </a:cubicBezTo>
                <a:cubicBezTo>
                  <a:pt x="18495" y="10268"/>
                  <a:pt x="19170" y="10428"/>
                  <a:pt x="19305" y="10428"/>
                </a:cubicBezTo>
                <a:cubicBezTo>
                  <a:pt x="20655" y="10748"/>
                  <a:pt x="21600" y="12828"/>
                  <a:pt x="21600" y="14428"/>
                </a:cubicBezTo>
                <a:close/>
                <a:moveTo>
                  <a:pt x="18900" y="5308"/>
                </a:moveTo>
                <a:cubicBezTo>
                  <a:pt x="18900" y="4988"/>
                  <a:pt x="18765" y="4988"/>
                  <a:pt x="18765" y="4828"/>
                </a:cubicBezTo>
                <a:cubicBezTo>
                  <a:pt x="18630" y="4828"/>
                  <a:pt x="18630" y="4828"/>
                  <a:pt x="18495" y="4828"/>
                </a:cubicBezTo>
                <a:cubicBezTo>
                  <a:pt x="18765" y="4028"/>
                  <a:pt x="18765" y="3228"/>
                  <a:pt x="18630" y="2588"/>
                </a:cubicBezTo>
                <a:cubicBezTo>
                  <a:pt x="18225" y="1148"/>
                  <a:pt x="17550" y="508"/>
                  <a:pt x="17010" y="188"/>
                </a:cubicBezTo>
                <a:cubicBezTo>
                  <a:pt x="16605" y="28"/>
                  <a:pt x="15660" y="28"/>
                  <a:pt x="15660" y="28"/>
                </a:cubicBezTo>
                <a:cubicBezTo>
                  <a:pt x="15660" y="28"/>
                  <a:pt x="13500" y="-452"/>
                  <a:pt x="12555" y="2588"/>
                </a:cubicBezTo>
                <a:cubicBezTo>
                  <a:pt x="12420" y="3228"/>
                  <a:pt x="12555" y="4028"/>
                  <a:pt x="12690" y="4828"/>
                </a:cubicBezTo>
                <a:cubicBezTo>
                  <a:pt x="12555" y="4828"/>
                  <a:pt x="12555" y="4828"/>
                  <a:pt x="12420" y="4828"/>
                </a:cubicBezTo>
                <a:cubicBezTo>
                  <a:pt x="12420" y="4988"/>
                  <a:pt x="12285" y="4988"/>
                  <a:pt x="12285" y="5308"/>
                </a:cubicBezTo>
                <a:cubicBezTo>
                  <a:pt x="12285" y="5628"/>
                  <a:pt x="12285" y="5948"/>
                  <a:pt x="12420" y="6268"/>
                </a:cubicBezTo>
                <a:cubicBezTo>
                  <a:pt x="12555" y="6748"/>
                  <a:pt x="12690" y="7068"/>
                  <a:pt x="13230" y="6748"/>
                </a:cubicBezTo>
                <a:cubicBezTo>
                  <a:pt x="13230" y="7708"/>
                  <a:pt x="13365" y="802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770" y="8348"/>
                </a:cubicBezTo>
                <a:cubicBezTo>
                  <a:pt x="13770" y="8348"/>
                  <a:pt x="13770" y="8348"/>
                  <a:pt x="13770" y="8348"/>
                </a:cubicBezTo>
                <a:cubicBezTo>
                  <a:pt x="13770" y="8508"/>
                  <a:pt x="13770" y="8668"/>
                  <a:pt x="13770" y="8668"/>
                </a:cubicBezTo>
                <a:cubicBezTo>
                  <a:pt x="13770" y="8988"/>
                  <a:pt x="13770" y="9308"/>
                  <a:pt x="13770" y="9468"/>
                </a:cubicBezTo>
                <a:cubicBezTo>
                  <a:pt x="13905" y="9628"/>
                  <a:pt x="14715" y="11068"/>
                  <a:pt x="15660" y="11068"/>
                </a:cubicBezTo>
                <a:cubicBezTo>
                  <a:pt x="16605" y="11068"/>
                  <a:pt x="17415" y="9628"/>
                  <a:pt x="17415" y="9468"/>
                </a:cubicBezTo>
                <a:cubicBezTo>
                  <a:pt x="17415" y="9148"/>
                  <a:pt x="17415" y="8988"/>
                  <a:pt x="17415" y="8668"/>
                </a:cubicBezTo>
                <a:cubicBezTo>
                  <a:pt x="17415" y="8668"/>
                  <a:pt x="17415" y="8508"/>
                  <a:pt x="17415" y="8348"/>
                </a:cubicBezTo>
                <a:cubicBezTo>
                  <a:pt x="17415" y="8348"/>
                  <a:pt x="17550" y="8348"/>
                  <a:pt x="17550" y="8188"/>
                </a:cubicBezTo>
                <a:cubicBezTo>
                  <a:pt x="17550" y="8188"/>
                  <a:pt x="17550" y="8188"/>
                  <a:pt x="17550" y="8188"/>
                </a:cubicBezTo>
                <a:cubicBezTo>
                  <a:pt x="17685" y="8028"/>
                  <a:pt x="17955" y="7708"/>
                  <a:pt x="17955" y="6748"/>
                </a:cubicBezTo>
                <a:cubicBezTo>
                  <a:pt x="18495" y="7068"/>
                  <a:pt x="18630" y="6748"/>
                  <a:pt x="18765" y="6268"/>
                </a:cubicBezTo>
                <a:cubicBezTo>
                  <a:pt x="18900" y="5948"/>
                  <a:pt x="18900" y="5628"/>
                  <a:pt x="18900" y="5308"/>
                </a:cubicBezTo>
                <a:close/>
                <a:moveTo>
                  <a:pt x="16335" y="14268"/>
                </a:move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lose/>
                <a:moveTo>
                  <a:pt x="16335" y="14268"/>
                </a:move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lose/>
                <a:moveTo>
                  <a:pt x="16335" y="14268"/>
                </a:move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lose/>
                <a:moveTo>
                  <a:pt x="11610" y="13788"/>
                </a:moveTo>
                <a:cubicBezTo>
                  <a:pt x="11475" y="13788"/>
                  <a:pt x="10530" y="13628"/>
                  <a:pt x="9855" y="13148"/>
                </a:cubicBezTo>
                <a:cubicBezTo>
                  <a:pt x="9855" y="16188"/>
                  <a:pt x="9855" y="16188"/>
                  <a:pt x="9855" y="16188"/>
                </a:cubicBezTo>
                <a:cubicBezTo>
                  <a:pt x="9585" y="15868"/>
                  <a:pt x="8775" y="14428"/>
                  <a:pt x="8100" y="14748"/>
                </a:cubicBezTo>
                <a:cubicBezTo>
                  <a:pt x="7830" y="14748"/>
                  <a:pt x="7695" y="14908"/>
                  <a:pt x="7290" y="14908"/>
                </a:cubicBezTo>
                <a:cubicBezTo>
                  <a:pt x="7020" y="14908"/>
                  <a:pt x="7020" y="14908"/>
                  <a:pt x="7020" y="14908"/>
                </a:cubicBezTo>
                <a:cubicBezTo>
                  <a:pt x="6615" y="14908"/>
                  <a:pt x="6480" y="14748"/>
                  <a:pt x="6210" y="14748"/>
                </a:cubicBezTo>
                <a:cubicBezTo>
                  <a:pt x="5535" y="14428"/>
                  <a:pt x="4725" y="15868"/>
                  <a:pt x="4455" y="16188"/>
                </a:cubicBezTo>
                <a:cubicBezTo>
                  <a:pt x="4455" y="13148"/>
                  <a:pt x="4455" y="13148"/>
                  <a:pt x="4455" y="13148"/>
                </a:cubicBezTo>
                <a:cubicBezTo>
                  <a:pt x="3780" y="13628"/>
                  <a:pt x="2835" y="13788"/>
                  <a:pt x="2700" y="13788"/>
                </a:cubicBezTo>
                <a:cubicBezTo>
                  <a:pt x="1080" y="14268"/>
                  <a:pt x="0" y="16668"/>
                  <a:pt x="0" y="18428"/>
                </a:cubicBezTo>
                <a:cubicBezTo>
                  <a:pt x="0" y="20508"/>
                  <a:pt x="5130" y="21148"/>
                  <a:pt x="7155" y="21148"/>
                </a:cubicBezTo>
                <a:cubicBezTo>
                  <a:pt x="9180" y="21148"/>
                  <a:pt x="14310" y="20508"/>
                  <a:pt x="14310" y="18428"/>
                </a:cubicBezTo>
                <a:cubicBezTo>
                  <a:pt x="14310" y="16668"/>
                  <a:pt x="13095" y="14268"/>
                  <a:pt x="11610" y="13788"/>
                </a:cubicBezTo>
                <a:close/>
                <a:moveTo>
                  <a:pt x="11070" y="7708"/>
                </a:moveTo>
                <a:cubicBezTo>
                  <a:pt x="11070" y="7388"/>
                  <a:pt x="10935" y="7228"/>
                  <a:pt x="10935" y="7228"/>
                </a:cubicBezTo>
                <a:cubicBezTo>
                  <a:pt x="10800" y="7068"/>
                  <a:pt x="10665" y="7068"/>
                  <a:pt x="10665" y="7068"/>
                </a:cubicBezTo>
                <a:cubicBezTo>
                  <a:pt x="10800" y="6108"/>
                  <a:pt x="10935" y="5308"/>
                  <a:pt x="10665" y="4348"/>
                </a:cubicBezTo>
                <a:cubicBezTo>
                  <a:pt x="10260" y="2908"/>
                  <a:pt x="9450" y="2108"/>
                  <a:pt x="8775" y="1628"/>
                </a:cubicBezTo>
                <a:cubicBezTo>
                  <a:pt x="8370" y="1468"/>
                  <a:pt x="7155" y="1308"/>
                  <a:pt x="7155" y="1308"/>
                </a:cubicBezTo>
                <a:cubicBezTo>
                  <a:pt x="7155" y="1308"/>
                  <a:pt x="4590" y="988"/>
                  <a:pt x="3645" y="4348"/>
                </a:cubicBezTo>
                <a:cubicBezTo>
                  <a:pt x="3375" y="5308"/>
                  <a:pt x="3510" y="6108"/>
                  <a:pt x="3645" y="7068"/>
                </a:cubicBezTo>
                <a:cubicBezTo>
                  <a:pt x="3645" y="7068"/>
                  <a:pt x="3510" y="7068"/>
                  <a:pt x="3510" y="7228"/>
                </a:cubicBezTo>
                <a:cubicBezTo>
                  <a:pt x="3375" y="7228"/>
                  <a:pt x="3240" y="7388"/>
                  <a:pt x="3240" y="7708"/>
                </a:cubicBezTo>
                <a:cubicBezTo>
                  <a:pt x="3240" y="8028"/>
                  <a:pt x="3240" y="8508"/>
                  <a:pt x="3375" y="8828"/>
                </a:cubicBezTo>
                <a:cubicBezTo>
                  <a:pt x="3510" y="9468"/>
                  <a:pt x="3780" y="9788"/>
                  <a:pt x="4320" y="9468"/>
                </a:cubicBezTo>
                <a:cubicBezTo>
                  <a:pt x="4320" y="10428"/>
                  <a:pt x="4590" y="10908"/>
                  <a:pt x="4725" y="11068"/>
                </a:cubicBezTo>
                <a:cubicBezTo>
                  <a:pt x="4725" y="11068"/>
                  <a:pt x="4725" y="11068"/>
                  <a:pt x="4725" y="11068"/>
                </a:cubicBezTo>
                <a:cubicBezTo>
                  <a:pt x="4725" y="11068"/>
                  <a:pt x="4725" y="11068"/>
                  <a:pt x="4725" y="11068"/>
                </a:cubicBezTo>
                <a:cubicBezTo>
                  <a:pt x="4860" y="11068"/>
                  <a:pt x="4860" y="11228"/>
                  <a:pt x="4860" y="11228"/>
                </a:cubicBezTo>
                <a:cubicBezTo>
                  <a:pt x="4860" y="11228"/>
                  <a:pt x="4860" y="11228"/>
                  <a:pt x="4860" y="11228"/>
                </a:cubicBezTo>
                <a:cubicBezTo>
                  <a:pt x="4860" y="11228"/>
                  <a:pt x="4860" y="11228"/>
                  <a:pt x="4860" y="11228"/>
                </a:cubicBezTo>
                <a:cubicBezTo>
                  <a:pt x="4995" y="11228"/>
                  <a:pt x="4995" y="11228"/>
                  <a:pt x="4995" y="11388"/>
                </a:cubicBezTo>
                <a:cubicBezTo>
                  <a:pt x="4995" y="11388"/>
                  <a:pt x="4995" y="11548"/>
                  <a:pt x="4995" y="11708"/>
                </a:cubicBezTo>
                <a:cubicBezTo>
                  <a:pt x="4995" y="12028"/>
                  <a:pt x="4995" y="12348"/>
                  <a:pt x="5130" y="12668"/>
                </a:cubicBezTo>
                <a:cubicBezTo>
                  <a:pt x="5130" y="12988"/>
                  <a:pt x="6075" y="14588"/>
                  <a:pt x="7155" y="14588"/>
                </a:cubicBezTo>
                <a:cubicBezTo>
                  <a:pt x="8235" y="14588"/>
                  <a:pt x="9315" y="12828"/>
                  <a:pt x="9315" y="12508"/>
                </a:cubicBezTo>
                <a:cubicBezTo>
                  <a:pt x="9315" y="12348"/>
                  <a:pt x="9315" y="12028"/>
                  <a:pt x="9315" y="11708"/>
                </a:cubicBezTo>
                <a:cubicBezTo>
                  <a:pt x="9315" y="11548"/>
                  <a:pt x="9315" y="11388"/>
                  <a:pt x="9315" y="11388"/>
                </a:cubicBezTo>
                <a:cubicBezTo>
                  <a:pt x="9315" y="11228"/>
                  <a:pt x="9450" y="11228"/>
                  <a:pt x="9450" y="11228"/>
                </a:cubicBezTo>
                <a:cubicBezTo>
                  <a:pt x="9450" y="11228"/>
                  <a:pt x="9450" y="11228"/>
                  <a:pt x="9450" y="11228"/>
                </a:cubicBezTo>
                <a:cubicBezTo>
                  <a:pt x="9720" y="11068"/>
                  <a:pt x="9990" y="10588"/>
                  <a:pt x="9990" y="9468"/>
                </a:cubicBezTo>
                <a:cubicBezTo>
                  <a:pt x="10530" y="9788"/>
                  <a:pt x="10800" y="9468"/>
                  <a:pt x="10935" y="8828"/>
                </a:cubicBezTo>
                <a:cubicBezTo>
                  <a:pt x="11070" y="8508"/>
                  <a:pt x="11070" y="8028"/>
                  <a:pt x="11070" y="7708"/>
                </a:cubicBezTo>
                <a:close/>
                <a:moveTo>
                  <a:pt x="11070" y="7708"/>
                </a:moveTo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just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18201" y="2803261"/>
            <a:ext cx="180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400" b="1" dirty="0">
                <a:solidFill>
                  <a:prstClr val="black"/>
                </a:solidFill>
                <a:cs typeface="B Mitra" panose="00000400000000000000" pitchFamily="2" charset="-78"/>
              </a:rPr>
              <a:t>تاریخ برگزاری :</a:t>
            </a:r>
            <a:endParaRPr lang="en-US" sz="1400" b="1" dirty="0">
              <a:solidFill>
                <a:prstClr val="black"/>
              </a:solidFill>
              <a:cs typeface="B Mitra" panose="00000400000000000000" pitchFamily="2" charset="-7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7018" y="2775833"/>
            <a:ext cx="180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400" b="1" dirty="0">
                <a:solidFill>
                  <a:prstClr val="black"/>
                </a:solidFill>
                <a:cs typeface="B Mitra" panose="00000400000000000000" pitchFamily="2" charset="-78"/>
              </a:rPr>
              <a:t>تعداد </a:t>
            </a:r>
            <a:r>
              <a:rPr lang="fa-IR" sz="1400" b="1" dirty="0" smtClean="0">
                <a:solidFill>
                  <a:prstClr val="black"/>
                </a:solidFill>
                <a:cs typeface="B Mitra" panose="00000400000000000000" pitchFamily="2" charset="-78"/>
              </a:rPr>
              <a:t>مخاطبان:</a:t>
            </a:r>
            <a:endParaRPr lang="en-US" sz="1400" b="1" dirty="0">
              <a:solidFill>
                <a:prstClr val="black"/>
              </a:solidFill>
              <a:cs typeface="B Mitra" panose="00000400000000000000" pitchFamily="2" charset="-78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-163" y="3652382"/>
            <a:ext cx="6842974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400" dirty="0">
                <a:solidFill>
                  <a:srgbClr val="36A9B7"/>
                </a:solidFill>
                <a:cs typeface="B Titr" panose="00000700000000000000" pitchFamily="2" charset="-78"/>
              </a:rPr>
              <a:t>اهداف </a:t>
            </a:r>
            <a:r>
              <a:rPr lang="fa-IR" sz="2400" dirty="0" smtClean="0">
                <a:solidFill>
                  <a:srgbClr val="36A9B7"/>
                </a:solidFill>
                <a:cs typeface="B Titr" panose="00000700000000000000" pitchFamily="2" charset="-78"/>
              </a:rPr>
              <a:t>فعالیت</a:t>
            </a:r>
            <a:endParaRPr lang="en-GB" sz="2400" b="1" dirty="0">
              <a:solidFill>
                <a:srgbClr val="36A9B7"/>
              </a:solidFill>
              <a:latin typeface="Ruda" panose="02000000000000000000" pitchFamily="2" charset="0"/>
              <a:ea typeface="Fira Sans Book" panose="00000400000000000000" pitchFamily="50" charset="0"/>
              <a:cs typeface="B Titr" panose="00000700000000000000" pitchFamily="2" charset="-78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-10006" y="3327844"/>
            <a:ext cx="6868006" cy="67014"/>
          </a:xfrm>
          <a:prstGeom prst="rect">
            <a:avLst/>
          </a:prstGeom>
          <a:solidFill>
            <a:srgbClr val="36A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52" name="Shape 540"/>
          <p:cNvSpPr/>
          <p:nvPr/>
        </p:nvSpPr>
        <p:spPr>
          <a:xfrm>
            <a:off x="2985391" y="4573667"/>
            <a:ext cx="582133" cy="58213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Shape 542"/>
          <p:cNvSpPr/>
          <p:nvPr/>
        </p:nvSpPr>
        <p:spPr>
          <a:xfrm>
            <a:off x="2985391" y="5598879"/>
            <a:ext cx="582133" cy="5821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Shape 543"/>
          <p:cNvSpPr/>
          <p:nvPr/>
        </p:nvSpPr>
        <p:spPr>
          <a:xfrm>
            <a:off x="2985391" y="7111352"/>
            <a:ext cx="582133" cy="58213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Shape 544"/>
          <p:cNvSpPr/>
          <p:nvPr/>
        </p:nvSpPr>
        <p:spPr>
          <a:xfrm>
            <a:off x="5836943" y="4573667"/>
            <a:ext cx="582133" cy="58213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Shape 545"/>
          <p:cNvSpPr/>
          <p:nvPr/>
        </p:nvSpPr>
        <p:spPr>
          <a:xfrm>
            <a:off x="5836943" y="5598879"/>
            <a:ext cx="582133" cy="58213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Shape 546"/>
          <p:cNvSpPr/>
          <p:nvPr/>
        </p:nvSpPr>
        <p:spPr>
          <a:xfrm>
            <a:off x="5836943" y="7111352"/>
            <a:ext cx="582133" cy="58213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Text Placeholder 3"/>
          <p:cNvSpPr txBox="1">
            <a:spLocks/>
          </p:cNvSpPr>
          <p:nvPr/>
        </p:nvSpPr>
        <p:spPr>
          <a:xfrm>
            <a:off x="5922630" y="4705142"/>
            <a:ext cx="364424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914406" rtl="1">
              <a:spcBef>
                <a:spcPct val="20000"/>
              </a:spcBef>
              <a:defRPr/>
            </a:pPr>
            <a:r>
              <a:rPr lang="fa-IR" sz="2000" dirty="0">
                <a:solidFill>
                  <a:schemeClr val="bg1"/>
                </a:solidFill>
                <a:latin typeface="Ruda" panose="02000000000000000000" pitchFamily="2" charset="0"/>
                <a:cs typeface="B Yekan" panose="00000400000000000000" pitchFamily="2" charset="-78"/>
              </a:rPr>
              <a:t>01</a:t>
            </a:r>
            <a:endParaRPr lang="en-US" sz="2000" dirty="0">
              <a:solidFill>
                <a:schemeClr val="bg1"/>
              </a:solidFill>
              <a:latin typeface="Ruda" panose="02000000000000000000" pitchFamily="2" charset="0"/>
              <a:cs typeface="B Yekan" panose="00000400000000000000" pitchFamily="2" charset="-78"/>
            </a:endParaRPr>
          </a:p>
        </p:txBody>
      </p:sp>
      <p:sp>
        <p:nvSpPr>
          <p:cNvPr id="85" name="Text Placeholder 3"/>
          <p:cNvSpPr txBox="1">
            <a:spLocks/>
          </p:cNvSpPr>
          <p:nvPr/>
        </p:nvSpPr>
        <p:spPr>
          <a:xfrm>
            <a:off x="3061984" y="4715746"/>
            <a:ext cx="364424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914406" rtl="1">
              <a:spcBef>
                <a:spcPct val="20000"/>
              </a:spcBef>
              <a:defRPr/>
            </a:pPr>
            <a:r>
              <a:rPr lang="fa-IR" sz="2000" dirty="0" smtClean="0">
                <a:solidFill>
                  <a:schemeClr val="bg1"/>
                </a:solidFill>
                <a:latin typeface="Ruda" panose="02000000000000000000" pitchFamily="2" charset="0"/>
                <a:cs typeface="B Yekan" panose="00000400000000000000" pitchFamily="2" charset="-78"/>
              </a:rPr>
              <a:t>02</a:t>
            </a:r>
            <a:endParaRPr lang="en-US" sz="2000" dirty="0">
              <a:solidFill>
                <a:schemeClr val="bg1"/>
              </a:solidFill>
              <a:latin typeface="Ruda" panose="02000000000000000000" pitchFamily="2" charset="0"/>
              <a:cs typeface="B Yekan" panose="00000400000000000000" pitchFamily="2" charset="-78"/>
            </a:endParaRPr>
          </a:p>
        </p:txBody>
      </p:sp>
      <p:sp>
        <p:nvSpPr>
          <p:cNvPr id="86" name="Text Placeholder 3"/>
          <p:cNvSpPr txBox="1">
            <a:spLocks/>
          </p:cNvSpPr>
          <p:nvPr/>
        </p:nvSpPr>
        <p:spPr>
          <a:xfrm>
            <a:off x="3061984" y="5736056"/>
            <a:ext cx="364424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914406" rtl="1">
              <a:spcBef>
                <a:spcPct val="20000"/>
              </a:spcBef>
              <a:defRPr/>
            </a:pPr>
            <a:r>
              <a:rPr lang="fa-IR" sz="2000" dirty="0" smtClean="0">
                <a:solidFill>
                  <a:schemeClr val="bg1"/>
                </a:solidFill>
                <a:latin typeface="Ruda" panose="02000000000000000000" pitchFamily="2" charset="0"/>
                <a:cs typeface="B Yekan" panose="00000400000000000000" pitchFamily="2" charset="-78"/>
              </a:rPr>
              <a:t>04</a:t>
            </a:r>
            <a:endParaRPr lang="en-US" sz="2000" dirty="0">
              <a:solidFill>
                <a:schemeClr val="bg1"/>
              </a:solidFill>
              <a:latin typeface="Ruda" panose="02000000000000000000" pitchFamily="2" charset="0"/>
              <a:cs typeface="B Yekan" panose="00000400000000000000" pitchFamily="2" charset="-78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699510" y="4670020"/>
            <a:ext cx="21374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100" dirty="0" smtClean="0">
                <a:solidFill>
                  <a:schemeClr val="bg1"/>
                </a:solidFill>
                <a:cs typeface="B Zar" panose="00000400000000000000" pitchFamily="2" charset="-78"/>
              </a:rPr>
              <a:t>...........................</a:t>
            </a:r>
            <a:endParaRPr lang="en-US" sz="1100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11480" y="4705142"/>
            <a:ext cx="25223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100" dirty="0" smtClean="0">
                <a:solidFill>
                  <a:schemeClr val="bg1"/>
                </a:solidFill>
                <a:cs typeface="B Zar" panose="00000400000000000000" pitchFamily="2" charset="-78"/>
              </a:rPr>
              <a:t>..............................</a:t>
            </a:r>
            <a:endParaRPr lang="en-US" sz="1100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  <p:sp>
        <p:nvSpPr>
          <p:cNvPr id="58" name="Text Placeholder 3"/>
          <p:cNvSpPr txBox="1">
            <a:spLocks/>
          </p:cNvSpPr>
          <p:nvPr/>
        </p:nvSpPr>
        <p:spPr>
          <a:xfrm>
            <a:off x="5926467" y="5736056"/>
            <a:ext cx="364424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914406" rtl="1">
              <a:spcBef>
                <a:spcPct val="20000"/>
              </a:spcBef>
              <a:defRPr/>
            </a:pPr>
            <a:r>
              <a:rPr lang="fa-IR" sz="2000" dirty="0" smtClean="0">
                <a:solidFill>
                  <a:schemeClr val="bg1"/>
                </a:solidFill>
                <a:latin typeface="Ruda" panose="02000000000000000000" pitchFamily="2" charset="0"/>
                <a:cs typeface="B Yekan" panose="00000400000000000000" pitchFamily="2" charset="-78"/>
              </a:rPr>
              <a:t>03</a:t>
            </a:r>
            <a:endParaRPr lang="en-US" sz="2000" dirty="0">
              <a:solidFill>
                <a:schemeClr val="bg1"/>
              </a:solidFill>
              <a:latin typeface="Ruda" panose="02000000000000000000" pitchFamily="2" charset="0"/>
              <a:cs typeface="B Yekan" panose="00000400000000000000" pitchFamily="2" charset="-78"/>
            </a:endParaRPr>
          </a:p>
        </p:txBody>
      </p:sp>
      <p:sp>
        <p:nvSpPr>
          <p:cNvPr id="59" name="Text Placeholder 3"/>
          <p:cNvSpPr txBox="1">
            <a:spLocks/>
          </p:cNvSpPr>
          <p:nvPr/>
        </p:nvSpPr>
        <p:spPr>
          <a:xfrm>
            <a:off x="3061984" y="7235625"/>
            <a:ext cx="364424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914406" rtl="1">
              <a:spcBef>
                <a:spcPct val="20000"/>
              </a:spcBef>
              <a:defRPr/>
            </a:pPr>
            <a:r>
              <a:rPr lang="fa-IR" sz="2000" dirty="0" smtClean="0">
                <a:solidFill>
                  <a:schemeClr val="bg1"/>
                </a:solidFill>
                <a:latin typeface="Ruda" panose="02000000000000000000" pitchFamily="2" charset="0"/>
                <a:cs typeface="B Yekan" panose="00000400000000000000" pitchFamily="2" charset="-78"/>
              </a:rPr>
              <a:t>06</a:t>
            </a:r>
            <a:endParaRPr lang="en-US" sz="2000" dirty="0">
              <a:solidFill>
                <a:schemeClr val="bg1"/>
              </a:solidFill>
              <a:latin typeface="Ruda" panose="02000000000000000000" pitchFamily="2" charset="0"/>
              <a:cs typeface="B Yekan" panose="00000400000000000000" pitchFamily="2" charset="-78"/>
            </a:endParaRPr>
          </a:p>
        </p:txBody>
      </p:sp>
      <p:sp>
        <p:nvSpPr>
          <p:cNvPr id="60" name="Text Placeholder 3"/>
          <p:cNvSpPr txBox="1">
            <a:spLocks/>
          </p:cNvSpPr>
          <p:nvPr/>
        </p:nvSpPr>
        <p:spPr>
          <a:xfrm>
            <a:off x="5926467" y="7235625"/>
            <a:ext cx="364424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914406" rtl="1">
              <a:spcBef>
                <a:spcPct val="20000"/>
              </a:spcBef>
              <a:defRPr/>
            </a:pPr>
            <a:r>
              <a:rPr lang="fa-IR" sz="2000" dirty="0" smtClean="0">
                <a:solidFill>
                  <a:schemeClr val="bg1"/>
                </a:solidFill>
                <a:latin typeface="Ruda" panose="02000000000000000000" pitchFamily="2" charset="0"/>
                <a:cs typeface="B Yekan" panose="00000400000000000000" pitchFamily="2" charset="-78"/>
              </a:rPr>
              <a:t>05</a:t>
            </a:r>
            <a:endParaRPr lang="en-US" sz="2000" dirty="0">
              <a:solidFill>
                <a:schemeClr val="bg1"/>
              </a:solidFill>
              <a:latin typeface="Ruda" panose="02000000000000000000" pitchFamily="2" charset="0"/>
              <a:cs typeface="B Yekan" panose="00000400000000000000" pitchFamily="2" charset="-78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699510" y="5721568"/>
            <a:ext cx="21374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100" dirty="0" smtClean="0">
                <a:solidFill>
                  <a:schemeClr val="bg1"/>
                </a:solidFill>
                <a:cs typeface="B Zar" panose="00000400000000000000" pitchFamily="2" charset="-78"/>
              </a:rPr>
              <a:t>....................</a:t>
            </a:r>
            <a:endParaRPr lang="en-US" sz="1100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699510" y="7235625"/>
            <a:ext cx="21374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100" dirty="0" smtClean="0">
                <a:solidFill>
                  <a:schemeClr val="bg1"/>
                </a:solidFill>
                <a:cs typeface="B Zar" panose="00000400000000000000" pitchFamily="2" charset="-78"/>
              </a:rPr>
              <a:t>.........................</a:t>
            </a:r>
            <a:endParaRPr lang="en-US" sz="1100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11480" y="5708148"/>
            <a:ext cx="25223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100" dirty="0" smtClean="0">
                <a:solidFill>
                  <a:schemeClr val="bg1"/>
                </a:solidFill>
                <a:cs typeface="B Zar" panose="00000400000000000000" pitchFamily="2" charset="-78"/>
              </a:rPr>
              <a:t>...................</a:t>
            </a:r>
            <a:endParaRPr lang="en-US" sz="1100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11480" y="7235625"/>
            <a:ext cx="25223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100" dirty="0" smtClean="0">
                <a:solidFill>
                  <a:schemeClr val="bg1"/>
                </a:solidFill>
                <a:cs typeface="B Zar" panose="00000400000000000000" pitchFamily="2" charset="-78"/>
              </a:rPr>
              <a:t>..................</a:t>
            </a:r>
            <a:endParaRPr lang="en-US" sz="1100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-16392" y="9197247"/>
            <a:ext cx="4647055" cy="45719"/>
          </a:xfrm>
          <a:prstGeom prst="rect">
            <a:avLst/>
          </a:prstGeom>
          <a:solidFill>
            <a:srgbClr val="00B5C0"/>
          </a:solidFill>
          <a:ln>
            <a:solidFill>
              <a:srgbClr val="00B5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66" name="8-Point Star 65"/>
          <p:cNvSpPr/>
          <p:nvPr/>
        </p:nvSpPr>
        <p:spPr>
          <a:xfrm>
            <a:off x="172853" y="9005860"/>
            <a:ext cx="457200" cy="457200"/>
          </a:xfrm>
          <a:prstGeom prst="star8">
            <a:avLst/>
          </a:prstGeom>
          <a:solidFill>
            <a:srgbClr val="00B5C0"/>
          </a:solidFill>
          <a:ln>
            <a:solidFill>
              <a:srgbClr val="00B5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3</a:t>
            </a:r>
            <a:endParaRPr lang="fa-IR" b="1" dirty="0">
              <a:cs typeface="B Zar" panose="00000400000000000000" pitchFamily="2" charset="-78"/>
            </a:endParaRP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423" y="181621"/>
            <a:ext cx="908774" cy="887762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093" y="181621"/>
            <a:ext cx="790757" cy="887762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47" y="257821"/>
            <a:ext cx="1109893" cy="941062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45540" y="1062297"/>
            <a:ext cx="5259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Mitra" panose="00000400000000000000" pitchFamily="2" charset="-78"/>
              </a:rPr>
              <a:t>گزارش </a:t>
            </a:r>
            <a:r>
              <a:rPr lang="fa-IR" b="1" dirty="0" smtClean="0">
                <a:cs typeface="B Mitra" panose="00000400000000000000" pitchFamily="2" charset="-78"/>
              </a:rPr>
              <a:t>عملکـــرد در حوزه ارتباطات و همکاری علمی</a:t>
            </a:r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b="1" dirty="0">
                <a:cs typeface="B Mitra" panose="00000400000000000000" pitchFamily="2" charset="-78"/>
              </a:rPr>
              <a:t>انجمن </a:t>
            </a:r>
            <a:r>
              <a:rPr lang="fa-IR" b="1" dirty="0" smtClean="0">
                <a:cs typeface="B Mitra" panose="00000400000000000000" pitchFamily="2" charset="-78"/>
              </a:rPr>
              <a:t>علمی </a:t>
            </a:r>
            <a:r>
              <a:rPr lang="fa-IR" b="1" dirty="0">
                <a:cs typeface="B Mitra" panose="00000400000000000000" pitchFamily="2" charset="-78"/>
              </a:rPr>
              <a:t>دانشجویی </a:t>
            </a:r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.............</a:t>
            </a:r>
          </a:p>
          <a:p>
            <a:pPr algn="ctr" rtl="1"/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سیزدهمین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جشنواره دانشگاهی حرکت</a:t>
            </a:r>
          </a:p>
          <a:p>
            <a:pPr algn="ctr" rtl="1"/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908" y="8706402"/>
            <a:ext cx="2022307" cy="1158087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3068295" y="2783591"/>
            <a:ext cx="1369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b="1" dirty="0" smtClean="0">
                <a:cs typeface="B Mitra" panose="00000400000000000000" pitchFamily="2" charset="-78"/>
              </a:rPr>
              <a:t>وسعت:</a:t>
            </a:r>
            <a:endParaRPr lang="en-US" sz="1600" b="1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278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41" grpId="0"/>
      <p:bldP spid="42" grpId="0" animBg="1"/>
      <p:bldP spid="6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0" y="1869325"/>
            <a:ext cx="6867239" cy="498376"/>
          </a:xfrm>
          <a:prstGeom prst="rect">
            <a:avLst/>
          </a:prstGeom>
          <a:solidFill>
            <a:srgbClr val="36A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1400" b="1" dirty="0" smtClean="0">
                <a:solidFill>
                  <a:prstClr val="white"/>
                </a:solidFill>
                <a:cs typeface="B Mitra" panose="00000400000000000000" pitchFamily="2" charset="-78"/>
              </a:rPr>
              <a:t>عنوان فعالیت</a:t>
            </a:r>
            <a:endParaRPr lang="en-US" sz="14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0" y="2397710"/>
            <a:ext cx="6867239" cy="67014"/>
          </a:xfrm>
          <a:prstGeom prst="rect">
            <a:avLst/>
          </a:prstGeom>
          <a:solidFill>
            <a:srgbClr val="36A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142" name="Title 1"/>
          <p:cNvSpPr txBox="1">
            <a:spLocks/>
          </p:cNvSpPr>
          <p:nvPr/>
        </p:nvSpPr>
        <p:spPr>
          <a:xfrm>
            <a:off x="9076" y="2598265"/>
            <a:ext cx="6858163" cy="533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fa-IR" sz="2200" dirty="0" smtClean="0">
                <a:solidFill>
                  <a:srgbClr val="36A9B7"/>
                </a:solidFill>
                <a:cs typeface="B Titr" panose="00000700000000000000" pitchFamily="2" charset="-78"/>
              </a:rPr>
              <a:t>ضرورت و جزئیات فعالیت</a:t>
            </a:r>
            <a:endParaRPr lang="en-US" sz="2200" dirty="0">
              <a:solidFill>
                <a:srgbClr val="36A9B7"/>
              </a:solidFill>
              <a:cs typeface="B Titr" panose="00000700000000000000" pitchFamily="2" charset="-78"/>
            </a:endParaRPr>
          </a:p>
        </p:txBody>
      </p:sp>
      <p:sp>
        <p:nvSpPr>
          <p:cNvPr id="37" name="Shape 786"/>
          <p:cNvSpPr>
            <a:spLocks noGrp="1"/>
          </p:cNvSpPr>
          <p:nvPr>
            <p:ph type="pic" idx="3"/>
          </p:nvPr>
        </p:nvSpPr>
        <p:spPr>
          <a:xfrm>
            <a:off x="247312" y="33303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grpSp>
        <p:nvGrpSpPr>
          <p:cNvPr id="5" name="Group 4"/>
          <p:cNvGrpSpPr/>
          <p:nvPr/>
        </p:nvGrpSpPr>
        <p:grpSpPr>
          <a:xfrm>
            <a:off x="3394993" y="3153682"/>
            <a:ext cx="334925" cy="5159476"/>
            <a:chOff x="3194982" y="2555240"/>
            <a:chExt cx="334925" cy="5159476"/>
          </a:xfrm>
        </p:grpSpPr>
        <p:cxnSp>
          <p:nvCxnSpPr>
            <p:cNvPr id="39" name="Shape 505"/>
            <p:cNvCxnSpPr/>
            <p:nvPr/>
          </p:nvCxnSpPr>
          <p:spPr>
            <a:xfrm>
              <a:off x="3362446" y="2555240"/>
              <a:ext cx="0" cy="4886751"/>
            </a:xfrm>
            <a:prstGeom prst="straightConnector1">
              <a:avLst/>
            </a:prstGeom>
            <a:noFill/>
            <a:ln w="9525" cap="flat" cmpd="sng">
              <a:solidFill>
                <a:srgbClr val="919BA8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40" name="Shape 506"/>
            <p:cNvSpPr/>
            <p:nvPr/>
          </p:nvSpPr>
          <p:spPr>
            <a:xfrm>
              <a:off x="3326561" y="4748233"/>
              <a:ext cx="71770" cy="71770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rgbClr val="919BA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35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Shape 509"/>
            <p:cNvSpPr/>
            <p:nvPr/>
          </p:nvSpPr>
          <p:spPr>
            <a:xfrm>
              <a:off x="3194982" y="7379791"/>
              <a:ext cx="334925" cy="3349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35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Shape 510"/>
            <p:cNvSpPr/>
            <p:nvPr/>
          </p:nvSpPr>
          <p:spPr>
            <a:xfrm>
              <a:off x="3279246" y="7463262"/>
              <a:ext cx="166397" cy="1679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7666" y="88369"/>
                  </a:moveTo>
                  <a:cubicBezTo>
                    <a:pt x="67666" y="78913"/>
                    <a:pt x="75000" y="73695"/>
                    <a:pt x="87000" y="65869"/>
                  </a:cubicBezTo>
                  <a:cubicBezTo>
                    <a:pt x="101666" y="56413"/>
                    <a:pt x="120000" y="44673"/>
                    <a:pt x="120000" y="16630"/>
                  </a:cubicBezTo>
                  <a:cubicBezTo>
                    <a:pt x="120000" y="14021"/>
                    <a:pt x="117666" y="12065"/>
                    <a:pt x="115333" y="12065"/>
                  </a:cubicBezTo>
                  <a:cubicBezTo>
                    <a:pt x="92333" y="12065"/>
                    <a:pt x="92333" y="12065"/>
                    <a:pt x="92333" y="12065"/>
                  </a:cubicBezTo>
                  <a:cubicBezTo>
                    <a:pt x="89000" y="6195"/>
                    <a:pt x="79333" y="0"/>
                    <a:pt x="60000" y="0"/>
                  </a:cubicBezTo>
                  <a:cubicBezTo>
                    <a:pt x="40333" y="0"/>
                    <a:pt x="30666" y="6195"/>
                    <a:pt x="27666" y="12065"/>
                  </a:cubicBezTo>
                  <a:cubicBezTo>
                    <a:pt x="4666" y="12065"/>
                    <a:pt x="4666" y="12065"/>
                    <a:pt x="4666" y="12065"/>
                  </a:cubicBezTo>
                  <a:cubicBezTo>
                    <a:pt x="2000" y="12065"/>
                    <a:pt x="0" y="14021"/>
                    <a:pt x="0" y="16630"/>
                  </a:cubicBezTo>
                  <a:cubicBezTo>
                    <a:pt x="0" y="44673"/>
                    <a:pt x="18000" y="56413"/>
                    <a:pt x="32666" y="65869"/>
                  </a:cubicBezTo>
                  <a:cubicBezTo>
                    <a:pt x="44666" y="73695"/>
                    <a:pt x="52000" y="78913"/>
                    <a:pt x="52000" y="88369"/>
                  </a:cubicBezTo>
                  <a:cubicBezTo>
                    <a:pt x="52000" y="96847"/>
                    <a:pt x="52000" y="96847"/>
                    <a:pt x="52000" y="96847"/>
                  </a:cubicBezTo>
                  <a:cubicBezTo>
                    <a:pt x="39333" y="98152"/>
                    <a:pt x="30333" y="102717"/>
                    <a:pt x="30333" y="108260"/>
                  </a:cubicBezTo>
                  <a:cubicBezTo>
                    <a:pt x="30333" y="114782"/>
                    <a:pt x="43666" y="120000"/>
                    <a:pt x="60000" y="120000"/>
                  </a:cubicBezTo>
                  <a:cubicBezTo>
                    <a:pt x="76333" y="120000"/>
                    <a:pt x="89666" y="114782"/>
                    <a:pt x="89666" y="108260"/>
                  </a:cubicBezTo>
                  <a:cubicBezTo>
                    <a:pt x="89666" y="102717"/>
                    <a:pt x="80333" y="98152"/>
                    <a:pt x="67666" y="96847"/>
                  </a:cubicBezTo>
                  <a:lnTo>
                    <a:pt x="67666" y="88369"/>
                  </a:lnTo>
                  <a:close/>
                  <a:moveTo>
                    <a:pt x="86333" y="55434"/>
                  </a:moveTo>
                  <a:cubicBezTo>
                    <a:pt x="90000" y="47608"/>
                    <a:pt x="93000" y="36847"/>
                    <a:pt x="93666" y="21195"/>
                  </a:cubicBezTo>
                  <a:cubicBezTo>
                    <a:pt x="110333" y="21195"/>
                    <a:pt x="110333" y="21195"/>
                    <a:pt x="110333" y="21195"/>
                  </a:cubicBezTo>
                  <a:cubicBezTo>
                    <a:pt x="108666" y="38804"/>
                    <a:pt x="98000" y="47608"/>
                    <a:pt x="86333" y="55434"/>
                  </a:cubicBezTo>
                  <a:close/>
                  <a:moveTo>
                    <a:pt x="60000" y="7826"/>
                  </a:moveTo>
                  <a:cubicBezTo>
                    <a:pt x="78000" y="7826"/>
                    <a:pt x="85333" y="15326"/>
                    <a:pt x="85333" y="17934"/>
                  </a:cubicBezTo>
                  <a:cubicBezTo>
                    <a:pt x="85333" y="20543"/>
                    <a:pt x="78000" y="28043"/>
                    <a:pt x="60000" y="28043"/>
                  </a:cubicBezTo>
                  <a:cubicBezTo>
                    <a:pt x="41666" y="28043"/>
                    <a:pt x="34666" y="20543"/>
                    <a:pt x="34666" y="17934"/>
                  </a:cubicBezTo>
                  <a:cubicBezTo>
                    <a:pt x="34666" y="15326"/>
                    <a:pt x="41666" y="7826"/>
                    <a:pt x="60000" y="7826"/>
                  </a:cubicBezTo>
                  <a:close/>
                  <a:moveTo>
                    <a:pt x="9666" y="21195"/>
                  </a:moveTo>
                  <a:cubicBezTo>
                    <a:pt x="26333" y="21195"/>
                    <a:pt x="26333" y="21195"/>
                    <a:pt x="26333" y="21195"/>
                  </a:cubicBezTo>
                  <a:cubicBezTo>
                    <a:pt x="26666" y="36847"/>
                    <a:pt x="29666" y="47608"/>
                    <a:pt x="33666" y="55434"/>
                  </a:cubicBezTo>
                  <a:cubicBezTo>
                    <a:pt x="22000" y="47608"/>
                    <a:pt x="11000" y="38804"/>
                    <a:pt x="9666" y="211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35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" name="Shape 492"/>
          <p:cNvSpPr/>
          <p:nvPr/>
        </p:nvSpPr>
        <p:spPr>
          <a:xfrm>
            <a:off x="3898106" y="7277876"/>
            <a:ext cx="429398" cy="42939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Shape 493"/>
          <p:cNvSpPr/>
          <p:nvPr/>
        </p:nvSpPr>
        <p:spPr>
          <a:xfrm>
            <a:off x="4551913" y="7277876"/>
            <a:ext cx="429398" cy="42939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Shape 494"/>
          <p:cNvSpPr/>
          <p:nvPr/>
        </p:nvSpPr>
        <p:spPr>
          <a:xfrm>
            <a:off x="5205720" y="7277265"/>
            <a:ext cx="429398" cy="42939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Shape 495"/>
          <p:cNvSpPr/>
          <p:nvPr/>
        </p:nvSpPr>
        <p:spPr>
          <a:xfrm>
            <a:off x="5859525" y="7277265"/>
            <a:ext cx="429398" cy="42939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Shape 496"/>
          <p:cNvSpPr/>
          <p:nvPr/>
        </p:nvSpPr>
        <p:spPr>
          <a:xfrm>
            <a:off x="4032776" y="7414313"/>
            <a:ext cx="160057" cy="15530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6195" y="14642"/>
                </a:moveTo>
                <a:cubicBezTo>
                  <a:pt x="114121" y="12857"/>
                  <a:pt x="103054" y="4285"/>
                  <a:pt x="100979" y="2500"/>
                </a:cubicBezTo>
                <a:cubicBezTo>
                  <a:pt x="98904" y="357"/>
                  <a:pt x="95792" y="0"/>
                  <a:pt x="93371" y="0"/>
                </a:cubicBezTo>
                <a:cubicBezTo>
                  <a:pt x="26974" y="0"/>
                  <a:pt x="26974" y="0"/>
                  <a:pt x="26974" y="0"/>
                </a:cubicBezTo>
                <a:cubicBezTo>
                  <a:pt x="24553" y="0"/>
                  <a:pt x="21095" y="357"/>
                  <a:pt x="19020" y="2500"/>
                </a:cubicBezTo>
                <a:cubicBezTo>
                  <a:pt x="16945" y="4285"/>
                  <a:pt x="5878" y="12857"/>
                  <a:pt x="3804" y="14642"/>
                </a:cubicBezTo>
                <a:cubicBezTo>
                  <a:pt x="1729" y="16428"/>
                  <a:pt x="0" y="19285"/>
                  <a:pt x="691" y="23214"/>
                </a:cubicBezTo>
                <a:cubicBezTo>
                  <a:pt x="1383" y="27142"/>
                  <a:pt x="14178" y="116071"/>
                  <a:pt x="14178" y="116071"/>
                </a:cubicBezTo>
                <a:cubicBezTo>
                  <a:pt x="14870" y="118214"/>
                  <a:pt x="17291" y="120000"/>
                  <a:pt x="19711" y="120000"/>
                </a:cubicBezTo>
                <a:cubicBezTo>
                  <a:pt x="100634" y="120000"/>
                  <a:pt x="100634" y="120000"/>
                  <a:pt x="100634" y="120000"/>
                </a:cubicBezTo>
                <a:cubicBezTo>
                  <a:pt x="103054" y="120000"/>
                  <a:pt x="105475" y="118214"/>
                  <a:pt x="106167" y="116071"/>
                </a:cubicBezTo>
                <a:cubicBezTo>
                  <a:pt x="106167" y="116071"/>
                  <a:pt x="118962" y="27142"/>
                  <a:pt x="119308" y="23214"/>
                </a:cubicBezTo>
                <a:cubicBezTo>
                  <a:pt x="120000" y="19285"/>
                  <a:pt x="118270" y="16428"/>
                  <a:pt x="116195" y="14642"/>
                </a:cubicBezTo>
                <a:close/>
                <a:moveTo>
                  <a:pt x="60172" y="76785"/>
                </a:moveTo>
                <a:cubicBezTo>
                  <a:pt x="37694" y="76785"/>
                  <a:pt x="32853" y="43928"/>
                  <a:pt x="31815" y="37142"/>
                </a:cubicBezTo>
                <a:cubicBezTo>
                  <a:pt x="44610" y="37142"/>
                  <a:pt x="44610" y="37142"/>
                  <a:pt x="44610" y="37142"/>
                </a:cubicBezTo>
                <a:cubicBezTo>
                  <a:pt x="46340" y="47142"/>
                  <a:pt x="50835" y="63928"/>
                  <a:pt x="60172" y="63928"/>
                </a:cubicBezTo>
                <a:cubicBezTo>
                  <a:pt x="69510" y="63928"/>
                  <a:pt x="73659" y="47142"/>
                  <a:pt x="75734" y="37142"/>
                </a:cubicBezTo>
                <a:cubicBezTo>
                  <a:pt x="88530" y="37142"/>
                  <a:pt x="88530" y="37142"/>
                  <a:pt x="88530" y="37142"/>
                </a:cubicBezTo>
                <a:cubicBezTo>
                  <a:pt x="87492" y="43928"/>
                  <a:pt x="82651" y="76785"/>
                  <a:pt x="60172" y="76785"/>
                </a:cubicBezTo>
                <a:close/>
                <a:moveTo>
                  <a:pt x="11412" y="24285"/>
                </a:moveTo>
                <a:cubicBezTo>
                  <a:pt x="26628" y="7857"/>
                  <a:pt x="26628" y="7857"/>
                  <a:pt x="26628" y="7857"/>
                </a:cubicBezTo>
                <a:cubicBezTo>
                  <a:pt x="93371" y="7857"/>
                  <a:pt x="93371" y="7857"/>
                  <a:pt x="93371" y="7857"/>
                </a:cubicBezTo>
                <a:cubicBezTo>
                  <a:pt x="108933" y="24285"/>
                  <a:pt x="108933" y="24285"/>
                  <a:pt x="108933" y="24285"/>
                </a:cubicBezTo>
                <a:lnTo>
                  <a:pt x="11412" y="2428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Shape 497"/>
          <p:cNvSpPr/>
          <p:nvPr/>
        </p:nvSpPr>
        <p:spPr>
          <a:xfrm>
            <a:off x="4673905" y="7405415"/>
            <a:ext cx="185412" cy="17432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2686" y="39267"/>
                </a:moveTo>
                <a:cubicBezTo>
                  <a:pt x="90447" y="4083"/>
                  <a:pt x="90447" y="4083"/>
                  <a:pt x="90447" y="4083"/>
                </a:cubicBezTo>
                <a:cubicBezTo>
                  <a:pt x="89552" y="1256"/>
                  <a:pt x="86865" y="0"/>
                  <a:pt x="84776" y="942"/>
                </a:cubicBezTo>
                <a:cubicBezTo>
                  <a:pt x="3582" y="32041"/>
                  <a:pt x="3582" y="32041"/>
                  <a:pt x="3582" y="32041"/>
                </a:cubicBezTo>
                <a:cubicBezTo>
                  <a:pt x="1194" y="32984"/>
                  <a:pt x="0" y="35811"/>
                  <a:pt x="895" y="38324"/>
                </a:cubicBezTo>
                <a:cubicBezTo>
                  <a:pt x="13731" y="75706"/>
                  <a:pt x="13731" y="75706"/>
                  <a:pt x="13731" y="75706"/>
                </a:cubicBezTo>
                <a:cubicBezTo>
                  <a:pt x="13731" y="55602"/>
                  <a:pt x="13731" y="55602"/>
                  <a:pt x="13731" y="55602"/>
                </a:cubicBezTo>
                <a:cubicBezTo>
                  <a:pt x="13731" y="46806"/>
                  <a:pt x="20597" y="39267"/>
                  <a:pt x="28955" y="39267"/>
                </a:cubicBezTo>
                <a:cubicBezTo>
                  <a:pt x="50447" y="39267"/>
                  <a:pt x="50447" y="39267"/>
                  <a:pt x="50447" y="39267"/>
                </a:cubicBezTo>
                <a:cubicBezTo>
                  <a:pt x="76119" y="20418"/>
                  <a:pt x="76119" y="20418"/>
                  <a:pt x="76119" y="20418"/>
                </a:cubicBezTo>
                <a:cubicBezTo>
                  <a:pt x="90746" y="39267"/>
                  <a:pt x="90746" y="39267"/>
                  <a:pt x="90746" y="39267"/>
                </a:cubicBezTo>
                <a:lnTo>
                  <a:pt x="102686" y="39267"/>
                </a:lnTo>
                <a:close/>
                <a:moveTo>
                  <a:pt x="115522" y="50575"/>
                </a:moveTo>
                <a:cubicBezTo>
                  <a:pt x="28955" y="50575"/>
                  <a:pt x="28955" y="50575"/>
                  <a:pt x="28955" y="50575"/>
                </a:cubicBezTo>
                <a:cubicBezTo>
                  <a:pt x="26567" y="50575"/>
                  <a:pt x="24477" y="53089"/>
                  <a:pt x="24477" y="55602"/>
                </a:cubicBezTo>
                <a:cubicBezTo>
                  <a:pt x="24477" y="114973"/>
                  <a:pt x="24477" y="114973"/>
                  <a:pt x="24477" y="114973"/>
                </a:cubicBezTo>
                <a:cubicBezTo>
                  <a:pt x="24477" y="117801"/>
                  <a:pt x="26567" y="120000"/>
                  <a:pt x="28955" y="120000"/>
                </a:cubicBezTo>
                <a:cubicBezTo>
                  <a:pt x="115522" y="120000"/>
                  <a:pt x="115522" y="120000"/>
                  <a:pt x="115522" y="120000"/>
                </a:cubicBezTo>
                <a:cubicBezTo>
                  <a:pt x="117910" y="120000"/>
                  <a:pt x="120000" y="117801"/>
                  <a:pt x="120000" y="114973"/>
                </a:cubicBezTo>
                <a:cubicBezTo>
                  <a:pt x="120000" y="55602"/>
                  <a:pt x="120000" y="55602"/>
                  <a:pt x="120000" y="55602"/>
                </a:cubicBezTo>
                <a:cubicBezTo>
                  <a:pt x="120000" y="53089"/>
                  <a:pt x="117910" y="50575"/>
                  <a:pt x="115522" y="50575"/>
                </a:cubicBezTo>
                <a:close/>
                <a:moveTo>
                  <a:pt x="108656" y="107434"/>
                </a:moveTo>
                <a:cubicBezTo>
                  <a:pt x="37313" y="107434"/>
                  <a:pt x="37313" y="107434"/>
                  <a:pt x="37313" y="107434"/>
                </a:cubicBezTo>
                <a:cubicBezTo>
                  <a:pt x="37313" y="96439"/>
                  <a:pt x="37313" y="96439"/>
                  <a:pt x="37313" y="96439"/>
                </a:cubicBezTo>
                <a:cubicBezTo>
                  <a:pt x="48059" y="69738"/>
                  <a:pt x="48059" y="69738"/>
                  <a:pt x="48059" y="69738"/>
                </a:cubicBezTo>
                <a:cubicBezTo>
                  <a:pt x="64776" y="91099"/>
                  <a:pt x="64776" y="91099"/>
                  <a:pt x="64776" y="91099"/>
                </a:cubicBezTo>
                <a:cubicBezTo>
                  <a:pt x="80298" y="74450"/>
                  <a:pt x="80298" y="74450"/>
                  <a:pt x="80298" y="74450"/>
                </a:cubicBezTo>
                <a:cubicBezTo>
                  <a:pt x="100298" y="66910"/>
                  <a:pt x="100298" y="66910"/>
                  <a:pt x="100298" y="66910"/>
                </a:cubicBezTo>
                <a:cubicBezTo>
                  <a:pt x="108656" y="87015"/>
                  <a:pt x="108656" y="87015"/>
                  <a:pt x="108656" y="87015"/>
                </a:cubicBezTo>
                <a:lnTo>
                  <a:pt x="108656" y="107434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Shape 498"/>
          <p:cNvSpPr/>
          <p:nvPr/>
        </p:nvSpPr>
        <p:spPr>
          <a:xfrm>
            <a:off x="5328505" y="7418274"/>
            <a:ext cx="183827" cy="14737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4314" y="37500"/>
                </a:moveTo>
                <a:cubicBezTo>
                  <a:pt x="5685" y="37500"/>
                  <a:pt x="5685" y="37500"/>
                  <a:pt x="5685" y="37500"/>
                </a:cubicBezTo>
                <a:cubicBezTo>
                  <a:pt x="299" y="37500"/>
                  <a:pt x="0" y="40875"/>
                  <a:pt x="299" y="45000"/>
                </a:cubicBezTo>
                <a:cubicBezTo>
                  <a:pt x="5386" y="112500"/>
                  <a:pt x="5386" y="112500"/>
                  <a:pt x="5386" y="112500"/>
                </a:cubicBezTo>
                <a:cubicBezTo>
                  <a:pt x="5685" y="116625"/>
                  <a:pt x="6284" y="120000"/>
                  <a:pt x="11970" y="120000"/>
                </a:cubicBezTo>
                <a:cubicBezTo>
                  <a:pt x="108329" y="120000"/>
                  <a:pt x="108329" y="120000"/>
                  <a:pt x="108329" y="120000"/>
                </a:cubicBezTo>
                <a:cubicBezTo>
                  <a:pt x="114014" y="120000"/>
                  <a:pt x="114613" y="116625"/>
                  <a:pt x="114912" y="112500"/>
                </a:cubicBezTo>
                <a:cubicBezTo>
                  <a:pt x="119700" y="45000"/>
                  <a:pt x="119700" y="45000"/>
                  <a:pt x="119700" y="45000"/>
                </a:cubicBezTo>
                <a:cubicBezTo>
                  <a:pt x="120000" y="40875"/>
                  <a:pt x="120000" y="37500"/>
                  <a:pt x="114314" y="37500"/>
                </a:cubicBezTo>
                <a:close/>
                <a:moveTo>
                  <a:pt x="110423" y="21000"/>
                </a:moveTo>
                <a:cubicBezTo>
                  <a:pt x="109825" y="17625"/>
                  <a:pt x="106533" y="15000"/>
                  <a:pt x="103241" y="15000"/>
                </a:cubicBezTo>
                <a:cubicBezTo>
                  <a:pt x="62244" y="15000"/>
                  <a:pt x="62244" y="15000"/>
                  <a:pt x="62244" y="15000"/>
                </a:cubicBezTo>
                <a:cubicBezTo>
                  <a:pt x="58952" y="15000"/>
                  <a:pt x="54463" y="12750"/>
                  <a:pt x="52069" y="9750"/>
                </a:cubicBezTo>
                <a:cubicBezTo>
                  <a:pt x="48478" y="5250"/>
                  <a:pt x="48478" y="5250"/>
                  <a:pt x="48478" y="5250"/>
                </a:cubicBezTo>
                <a:cubicBezTo>
                  <a:pt x="46084" y="2250"/>
                  <a:pt x="41596" y="0"/>
                  <a:pt x="38304" y="0"/>
                </a:cubicBezTo>
                <a:cubicBezTo>
                  <a:pt x="18553" y="0"/>
                  <a:pt x="18553" y="0"/>
                  <a:pt x="18553" y="0"/>
                </a:cubicBezTo>
                <a:cubicBezTo>
                  <a:pt x="15261" y="0"/>
                  <a:pt x="12269" y="3375"/>
                  <a:pt x="11970" y="7500"/>
                </a:cubicBezTo>
                <a:cubicBezTo>
                  <a:pt x="10174" y="27000"/>
                  <a:pt x="10174" y="27000"/>
                  <a:pt x="10174" y="27000"/>
                </a:cubicBezTo>
                <a:cubicBezTo>
                  <a:pt x="111620" y="27000"/>
                  <a:pt x="111620" y="27000"/>
                  <a:pt x="111620" y="27000"/>
                </a:cubicBezTo>
                <a:lnTo>
                  <a:pt x="110423" y="210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Shape 499"/>
          <p:cNvSpPr/>
          <p:nvPr/>
        </p:nvSpPr>
        <p:spPr>
          <a:xfrm>
            <a:off x="5982311" y="7425692"/>
            <a:ext cx="183827" cy="14737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1954" y="22500"/>
                </a:moveTo>
                <a:cubicBezTo>
                  <a:pt x="101954" y="15000"/>
                  <a:pt x="95939" y="15000"/>
                  <a:pt x="95939" y="15000"/>
                </a:cubicBezTo>
                <a:cubicBezTo>
                  <a:pt x="24060" y="15000"/>
                  <a:pt x="24060" y="15000"/>
                  <a:pt x="24060" y="15000"/>
                </a:cubicBezTo>
                <a:cubicBezTo>
                  <a:pt x="24060" y="15000"/>
                  <a:pt x="18045" y="15000"/>
                  <a:pt x="18045" y="22500"/>
                </a:cubicBezTo>
                <a:cubicBezTo>
                  <a:pt x="18045" y="30000"/>
                  <a:pt x="18045" y="30000"/>
                  <a:pt x="18045" y="30000"/>
                </a:cubicBezTo>
                <a:cubicBezTo>
                  <a:pt x="101954" y="30000"/>
                  <a:pt x="101954" y="30000"/>
                  <a:pt x="101954" y="30000"/>
                </a:cubicBezTo>
                <a:lnTo>
                  <a:pt x="101954" y="22500"/>
                </a:lnTo>
                <a:close/>
                <a:moveTo>
                  <a:pt x="83909" y="0"/>
                </a:moveTo>
                <a:cubicBezTo>
                  <a:pt x="36090" y="0"/>
                  <a:pt x="36090" y="0"/>
                  <a:pt x="36090" y="0"/>
                </a:cubicBezTo>
                <a:cubicBezTo>
                  <a:pt x="36090" y="0"/>
                  <a:pt x="30075" y="0"/>
                  <a:pt x="30075" y="7500"/>
                </a:cubicBezTo>
                <a:cubicBezTo>
                  <a:pt x="89924" y="7500"/>
                  <a:pt x="89924" y="7500"/>
                  <a:pt x="89924" y="7500"/>
                </a:cubicBezTo>
                <a:cubicBezTo>
                  <a:pt x="89924" y="0"/>
                  <a:pt x="83909" y="0"/>
                  <a:pt x="83909" y="0"/>
                </a:cubicBezTo>
                <a:close/>
                <a:moveTo>
                  <a:pt x="113984" y="30000"/>
                </a:moveTo>
                <a:cubicBezTo>
                  <a:pt x="110375" y="25500"/>
                  <a:pt x="110375" y="25500"/>
                  <a:pt x="110375" y="25500"/>
                </a:cubicBezTo>
                <a:cubicBezTo>
                  <a:pt x="110375" y="37500"/>
                  <a:pt x="110375" y="37500"/>
                  <a:pt x="110375" y="37500"/>
                </a:cubicBezTo>
                <a:cubicBezTo>
                  <a:pt x="9624" y="37500"/>
                  <a:pt x="9624" y="37500"/>
                  <a:pt x="9624" y="37500"/>
                </a:cubicBezTo>
                <a:cubicBezTo>
                  <a:pt x="9624" y="25500"/>
                  <a:pt x="9624" y="25500"/>
                  <a:pt x="9624" y="25500"/>
                </a:cubicBezTo>
                <a:cubicBezTo>
                  <a:pt x="9624" y="25500"/>
                  <a:pt x="9624" y="25500"/>
                  <a:pt x="6315" y="30000"/>
                </a:cubicBezTo>
                <a:cubicBezTo>
                  <a:pt x="2706" y="34500"/>
                  <a:pt x="0" y="35625"/>
                  <a:pt x="1503" y="45000"/>
                </a:cubicBezTo>
                <a:cubicBezTo>
                  <a:pt x="3007" y="54375"/>
                  <a:pt x="9924" y="105375"/>
                  <a:pt x="10827" y="112500"/>
                </a:cubicBezTo>
                <a:cubicBezTo>
                  <a:pt x="12030" y="120000"/>
                  <a:pt x="18045" y="120000"/>
                  <a:pt x="18045" y="120000"/>
                </a:cubicBezTo>
                <a:cubicBezTo>
                  <a:pt x="101954" y="120000"/>
                  <a:pt x="101954" y="120000"/>
                  <a:pt x="101954" y="120000"/>
                </a:cubicBezTo>
                <a:cubicBezTo>
                  <a:pt x="101954" y="120000"/>
                  <a:pt x="108270" y="120000"/>
                  <a:pt x="109172" y="112500"/>
                </a:cubicBezTo>
                <a:cubicBezTo>
                  <a:pt x="110375" y="105375"/>
                  <a:pt x="117293" y="54375"/>
                  <a:pt x="118496" y="45000"/>
                </a:cubicBezTo>
                <a:cubicBezTo>
                  <a:pt x="119999" y="35625"/>
                  <a:pt x="117593" y="34500"/>
                  <a:pt x="113984" y="30000"/>
                </a:cubicBezTo>
                <a:close/>
                <a:moveTo>
                  <a:pt x="83909" y="70500"/>
                </a:moveTo>
                <a:cubicBezTo>
                  <a:pt x="83909" y="70500"/>
                  <a:pt x="83909" y="78000"/>
                  <a:pt x="77894" y="78000"/>
                </a:cubicBezTo>
                <a:cubicBezTo>
                  <a:pt x="42105" y="78000"/>
                  <a:pt x="42105" y="78000"/>
                  <a:pt x="42105" y="78000"/>
                </a:cubicBezTo>
                <a:cubicBezTo>
                  <a:pt x="36090" y="78000"/>
                  <a:pt x="36090" y="70500"/>
                  <a:pt x="36090" y="70500"/>
                </a:cubicBezTo>
                <a:cubicBezTo>
                  <a:pt x="36090" y="55500"/>
                  <a:pt x="36090" y="55500"/>
                  <a:pt x="36090" y="55500"/>
                </a:cubicBezTo>
                <a:cubicBezTo>
                  <a:pt x="44511" y="55500"/>
                  <a:pt x="44511" y="55500"/>
                  <a:pt x="44511" y="55500"/>
                </a:cubicBezTo>
                <a:cubicBezTo>
                  <a:pt x="44511" y="67500"/>
                  <a:pt x="44511" y="67500"/>
                  <a:pt x="44511" y="67500"/>
                </a:cubicBezTo>
                <a:cubicBezTo>
                  <a:pt x="75488" y="67500"/>
                  <a:pt x="75488" y="67500"/>
                  <a:pt x="75488" y="67500"/>
                </a:cubicBezTo>
                <a:cubicBezTo>
                  <a:pt x="75488" y="55500"/>
                  <a:pt x="75488" y="55500"/>
                  <a:pt x="75488" y="55500"/>
                </a:cubicBezTo>
                <a:cubicBezTo>
                  <a:pt x="83909" y="55500"/>
                  <a:pt x="83909" y="55500"/>
                  <a:pt x="83909" y="55500"/>
                </a:cubicBezTo>
                <a:lnTo>
                  <a:pt x="83909" y="705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898106" y="3658192"/>
            <a:ext cx="23908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100" dirty="0" smtClean="0">
                <a:cs typeface="B Zar" panose="00000400000000000000" pitchFamily="2" charset="-78"/>
              </a:rPr>
              <a:t>..................................</a:t>
            </a:r>
            <a:endParaRPr lang="en-US" sz="1100" dirty="0">
              <a:cs typeface="B Zar" panose="00000400000000000000" pitchFamily="2" charset="-78"/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3957320" y="3153682"/>
            <a:ext cx="2275840" cy="533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ct val="100000"/>
              </a:lnSpc>
            </a:pPr>
            <a:r>
              <a:rPr lang="fa-IR" sz="1400" dirty="0" smtClean="0">
                <a:solidFill>
                  <a:srgbClr val="36A9B7"/>
                </a:solidFill>
                <a:cs typeface="B Titr" panose="00000700000000000000" pitchFamily="2" charset="-78"/>
              </a:rPr>
              <a:t>ضرورت اجرای برنامه علمی:</a:t>
            </a:r>
            <a:endParaRPr lang="en-US" sz="1400" dirty="0">
              <a:solidFill>
                <a:srgbClr val="36A9B7"/>
              </a:solidFill>
              <a:cs typeface="B Titr" panose="00000700000000000000" pitchFamily="2" charset="-78"/>
            </a:endParaRPr>
          </a:p>
        </p:txBody>
      </p:sp>
      <p:sp>
        <p:nvSpPr>
          <p:cNvPr id="57" name="Shape 1051"/>
          <p:cNvSpPr/>
          <p:nvPr/>
        </p:nvSpPr>
        <p:spPr>
          <a:xfrm>
            <a:off x="3219011" y="3875610"/>
            <a:ext cx="160797" cy="16247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1724" y="30410"/>
                </a:moveTo>
                <a:cubicBezTo>
                  <a:pt x="117517" y="39452"/>
                  <a:pt x="120000" y="49315"/>
                  <a:pt x="120000" y="59999"/>
                </a:cubicBezTo>
                <a:cubicBezTo>
                  <a:pt x="120000" y="70684"/>
                  <a:pt x="117517" y="80547"/>
                  <a:pt x="111724" y="89589"/>
                </a:cubicBezTo>
                <a:cubicBezTo>
                  <a:pt x="106758" y="99452"/>
                  <a:pt x="99310" y="106027"/>
                  <a:pt x="90206" y="111780"/>
                </a:cubicBezTo>
                <a:cubicBezTo>
                  <a:pt x="81103" y="116712"/>
                  <a:pt x="70344" y="119999"/>
                  <a:pt x="59586" y="119999"/>
                </a:cubicBezTo>
                <a:cubicBezTo>
                  <a:pt x="48827" y="119999"/>
                  <a:pt x="38896" y="116712"/>
                  <a:pt x="29793" y="111780"/>
                </a:cubicBezTo>
                <a:cubicBezTo>
                  <a:pt x="20689" y="106027"/>
                  <a:pt x="13241" y="99452"/>
                  <a:pt x="7448" y="89589"/>
                </a:cubicBezTo>
                <a:cubicBezTo>
                  <a:pt x="2482" y="80547"/>
                  <a:pt x="0" y="70684"/>
                  <a:pt x="0" y="59999"/>
                </a:cubicBezTo>
                <a:cubicBezTo>
                  <a:pt x="0" y="49315"/>
                  <a:pt x="2482" y="39452"/>
                  <a:pt x="7448" y="30410"/>
                </a:cubicBezTo>
                <a:cubicBezTo>
                  <a:pt x="13241" y="20547"/>
                  <a:pt x="20689" y="13972"/>
                  <a:pt x="29793" y="8219"/>
                </a:cubicBezTo>
                <a:cubicBezTo>
                  <a:pt x="38896" y="3287"/>
                  <a:pt x="48827" y="0"/>
                  <a:pt x="59586" y="0"/>
                </a:cubicBezTo>
                <a:cubicBezTo>
                  <a:pt x="70344" y="0"/>
                  <a:pt x="81103" y="3287"/>
                  <a:pt x="90206" y="8219"/>
                </a:cubicBezTo>
                <a:cubicBezTo>
                  <a:pt x="99310" y="13972"/>
                  <a:pt x="106758" y="20547"/>
                  <a:pt x="111724" y="30410"/>
                </a:cubicBezTo>
                <a:close/>
                <a:moveTo>
                  <a:pt x="100137" y="47671"/>
                </a:moveTo>
                <a:cubicBezTo>
                  <a:pt x="100137" y="46027"/>
                  <a:pt x="100137" y="44383"/>
                  <a:pt x="98482" y="43561"/>
                </a:cubicBezTo>
                <a:cubicBezTo>
                  <a:pt x="91862" y="36986"/>
                  <a:pt x="91862" y="36986"/>
                  <a:pt x="91862" y="36986"/>
                </a:cubicBezTo>
                <a:cubicBezTo>
                  <a:pt x="91034" y="36164"/>
                  <a:pt x="89379" y="35342"/>
                  <a:pt x="88551" y="35342"/>
                </a:cubicBezTo>
                <a:cubicBezTo>
                  <a:pt x="86896" y="35342"/>
                  <a:pt x="85241" y="36164"/>
                  <a:pt x="84413" y="36986"/>
                </a:cubicBezTo>
                <a:cubicBezTo>
                  <a:pt x="52965" y="68219"/>
                  <a:pt x="52965" y="68219"/>
                  <a:pt x="52965" y="68219"/>
                </a:cubicBezTo>
                <a:cubicBezTo>
                  <a:pt x="34758" y="50958"/>
                  <a:pt x="34758" y="50958"/>
                  <a:pt x="34758" y="50958"/>
                </a:cubicBezTo>
                <a:cubicBezTo>
                  <a:pt x="33931" y="50136"/>
                  <a:pt x="33103" y="49315"/>
                  <a:pt x="31448" y="49315"/>
                </a:cubicBezTo>
                <a:cubicBezTo>
                  <a:pt x="29793" y="49315"/>
                  <a:pt x="28965" y="50136"/>
                  <a:pt x="28137" y="50958"/>
                </a:cubicBezTo>
                <a:cubicBezTo>
                  <a:pt x="20689" y="57534"/>
                  <a:pt x="20689" y="57534"/>
                  <a:pt x="20689" y="57534"/>
                </a:cubicBezTo>
                <a:cubicBezTo>
                  <a:pt x="19862" y="59178"/>
                  <a:pt x="19862" y="59999"/>
                  <a:pt x="19862" y="61643"/>
                </a:cubicBezTo>
                <a:cubicBezTo>
                  <a:pt x="19862" y="62465"/>
                  <a:pt x="19862" y="64109"/>
                  <a:pt x="20689" y="64931"/>
                </a:cubicBezTo>
                <a:cubicBezTo>
                  <a:pt x="48827" y="92876"/>
                  <a:pt x="48827" y="92876"/>
                  <a:pt x="48827" y="92876"/>
                </a:cubicBezTo>
                <a:cubicBezTo>
                  <a:pt x="50482" y="93698"/>
                  <a:pt x="51310" y="94520"/>
                  <a:pt x="52965" y="94520"/>
                </a:cubicBezTo>
                <a:cubicBezTo>
                  <a:pt x="53793" y="94520"/>
                  <a:pt x="55448" y="93698"/>
                  <a:pt x="56275" y="92876"/>
                </a:cubicBezTo>
                <a:cubicBezTo>
                  <a:pt x="98482" y="50958"/>
                  <a:pt x="98482" y="50958"/>
                  <a:pt x="98482" y="50958"/>
                </a:cubicBezTo>
                <a:cubicBezTo>
                  <a:pt x="100137" y="50136"/>
                  <a:pt x="100137" y="48493"/>
                  <a:pt x="100137" y="4767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14960" y="3843822"/>
            <a:ext cx="28056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100" dirty="0" smtClean="0">
                <a:cs typeface="B Zar" panose="00000400000000000000" pitchFamily="2" charset="-78"/>
              </a:rPr>
              <a:t>......................</a:t>
            </a:r>
            <a:endParaRPr lang="en-US" sz="1100" dirty="0">
              <a:cs typeface="B Zar" panose="00000400000000000000" pitchFamily="2" charset="-78"/>
            </a:endParaRP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895700" y="3153682"/>
            <a:ext cx="2275840" cy="533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ct val="100000"/>
              </a:lnSpc>
            </a:pPr>
            <a:r>
              <a:rPr lang="fa-IR" sz="1400" dirty="0" smtClean="0">
                <a:solidFill>
                  <a:srgbClr val="36A9B7"/>
                </a:solidFill>
                <a:cs typeface="B Titr" panose="00000700000000000000" pitchFamily="2" charset="-78"/>
              </a:rPr>
              <a:t>جزئیات برنامه علمی:</a:t>
            </a:r>
            <a:endParaRPr lang="en-US" sz="1400" dirty="0">
              <a:solidFill>
                <a:srgbClr val="36A9B7"/>
              </a:solidFill>
              <a:cs typeface="B Titr" panose="00000700000000000000" pitchFamily="2" charset="-78"/>
            </a:endParaRPr>
          </a:p>
        </p:txBody>
      </p:sp>
      <p:sp>
        <p:nvSpPr>
          <p:cNvPr id="65" name="Shape 1051"/>
          <p:cNvSpPr/>
          <p:nvPr/>
        </p:nvSpPr>
        <p:spPr>
          <a:xfrm>
            <a:off x="3219011" y="4493302"/>
            <a:ext cx="160797" cy="16247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1724" y="30410"/>
                </a:moveTo>
                <a:cubicBezTo>
                  <a:pt x="117517" y="39452"/>
                  <a:pt x="120000" y="49315"/>
                  <a:pt x="120000" y="59999"/>
                </a:cubicBezTo>
                <a:cubicBezTo>
                  <a:pt x="120000" y="70684"/>
                  <a:pt x="117517" y="80547"/>
                  <a:pt x="111724" y="89589"/>
                </a:cubicBezTo>
                <a:cubicBezTo>
                  <a:pt x="106758" y="99452"/>
                  <a:pt x="99310" y="106027"/>
                  <a:pt x="90206" y="111780"/>
                </a:cubicBezTo>
                <a:cubicBezTo>
                  <a:pt x="81103" y="116712"/>
                  <a:pt x="70344" y="119999"/>
                  <a:pt x="59586" y="119999"/>
                </a:cubicBezTo>
                <a:cubicBezTo>
                  <a:pt x="48827" y="119999"/>
                  <a:pt x="38896" y="116712"/>
                  <a:pt x="29793" y="111780"/>
                </a:cubicBezTo>
                <a:cubicBezTo>
                  <a:pt x="20689" y="106027"/>
                  <a:pt x="13241" y="99452"/>
                  <a:pt x="7448" y="89589"/>
                </a:cubicBezTo>
                <a:cubicBezTo>
                  <a:pt x="2482" y="80547"/>
                  <a:pt x="0" y="70684"/>
                  <a:pt x="0" y="59999"/>
                </a:cubicBezTo>
                <a:cubicBezTo>
                  <a:pt x="0" y="49315"/>
                  <a:pt x="2482" y="39452"/>
                  <a:pt x="7448" y="30410"/>
                </a:cubicBezTo>
                <a:cubicBezTo>
                  <a:pt x="13241" y="20547"/>
                  <a:pt x="20689" y="13972"/>
                  <a:pt x="29793" y="8219"/>
                </a:cubicBezTo>
                <a:cubicBezTo>
                  <a:pt x="38896" y="3287"/>
                  <a:pt x="48827" y="0"/>
                  <a:pt x="59586" y="0"/>
                </a:cubicBezTo>
                <a:cubicBezTo>
                  <a:pt x="70344" y="0"/>
                  <a:pt x="81103" y="3287"/>
                  <a:pt x="90206" y="8219"/>
                </a:cubicBezTo>
                <a:cubicBezTo>
                  <a:pt x="99310" y="13972"/>
                  <a:pt x="106758" y="20547"/>
                  <a:pt x="111724" y="30410"/>
                </a:cubicBezTo>
                <a:close/>
                <a:moveTo>
                  <a:pt x="100137" y="47671"/>
                </a:moveTo>
                <a:cubicBezTo>
                  <a:pt x="100137" y="46027"/>
                  <a:pt x="100137" y="44383"/>
                  <a:pt x="98482" y="43561"/>
                </a:cubicBezTo>
                <a:cubicBezTo>
                  <a:pt x="91862" y="36986"/>
                  <a:pt x="91862" y="36986"/>
                  <a:pt x="91862" y="36986"/>
                </a:cubicBezTo>
                <a:cubicBezTo>
                  <a:pt x="91034" y="36164"/>
                  <a:pt x="89379" y="35342"/>
                  <a:pt x="88551" y="35342"/>
                </a:cubicBezTo>
                <a:cubicBezTo>
                  <a:pt x="86896" y="35342"/>
                  <a:pt x="85241" y="36164"/>
                  <a:pt x="84413" y="36986"/>
                </a:cubicBezTo>
                <a:cubicBezTo>
                  <a:pt x="52965" y="68219"/>
                  <a:pt x="52965" y="68219"/>
                  <a:pt x="52965" y="68219"/>
                </a:cubicBezTo>
                <a:cubicBezTo>
                  <a:pt x="34758" y="50958"/>
                  <a:pt x="34758" y="50958"/>
                  <a:pt x="34758" y="50958"/>
                </a:cubicBezTo>
                <a:cubicBezTo>
                  <a:pt x="33931" y="50136"/>
                  <a:pt x="33103" y="49315"/>
                  <a:pt x="31448" y="49315"/>
                </a:cubicBezTo>
                <a:cubicBezTo>
                  <a:pt x="29793" y="49315"/>
                  <a:pt x="28965" y="50136"/>
                  <a:pt x="28137" y="50958"/>
                </a:cubicBezTo>
                <a:cubicBezTo>
                  <a:pt x="20689" y="57534"/>
                  <a:pt x="20689" y="57534"/>
                  <a:pt x="20689" y="57534"/>
                </a:cubicBezTo>
                <a:cubicBezTo>
                  <a:pt x="19862" y="59178"/>
                  <a:pt x="19862" y="59999"/>
                  <a:pt x="19862" y="61643"/>
                </a:cubicBezTo>
                <a:cubicBezTo>
                  <a:pt x="19862" y="62465"/>
                  <a:pt x="19862" y="64109"/>
                  <a:pt x="20689" y="64931"/>
                </a:cubicBezTo>
                <a:cubicBezTo>
                  <a:pt x="48827" y="92876"/>
                  <a:pt x="48827" y="92876"/>
                  <a:pt x="48827" y="92876"/>
                </a:cubicBezTo>
                <a:cubicBezTo>
                  <a:pt x="50482" y="93698"/>
                  <a:pt x="51310" y="94520"/>
                  <a:pt x="52965" y="94520"/>
                </a:cubicBezTo>
                <a:cubicBezTo>
                  <a:pt x="53793" y="94520"/>
                  <a:pt x="55448" y="93698"/>
                  <a:pt x="56275" y="92876"/>
                </a:cubicBezTo>
                <a:cubicBezTo>
                  <a:pt x="98482" y="50958"/>
                  <a:pt x="98482" y="50958"/>
                  <a:pt x="98482" y="50958"/>
                </a:cubicBezTo>
                <a:cubicBezTo>
                  <a:pt x="100137" y="50136"/>
                  <a:pt x="100137" y="48493"/>
                  <a:pt x="100137" y="4767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Shape 1051"/>
          <p:cNvSpPr/>
          <p:nvPr/>
        </p:nvSpPr>
        <p:spPr>
          <a:xfrm>
            <a:off x="3219011" y="6064687"/>
            <a:ext cx="160797" cy="16247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1724" y="30410"/>
                </a:moveTo>
                <a:cubicBezTo>
                  <a:pt x="117517" y="39452"/>
                  <a:pt x="120000" y="49315"/>
                  <a:pt x="120000" y="59999"/>
                </a:cubicBezTo>
                <a:cubicBezTo>
                  <a:pt x="120000" y="70684"/>
                  <a:pt x="117517" y="80547"/>
                  <a:pt x="111724" y="89589"/>
                </a:cubicBezTo>
                <a:cubicBezTo>
                  <a:pt x="106758" y="99452"/>
                  <a:pt x="99310" y="106027"/>
                  <a:pt x="90206" y="111780"/>
                </a:cubicBezTo>
                <a:cubicBezTo>
                  <a:pt x="81103" y="116712"/>
                  <a:pt x="70344" y="119999"/>
                  <a:pt x="59586" y="119999"/>
                </a:cubicBezTo>
                <a:cubicBezTo>
                  <a:pt x="48827" y="119999"/>
                  <a:pt x="38896" y="116712"/>
                  <a:pt x="29793" y="111780"/>
                </a:cubicBezTo>
                <a:cubicBezTo>
                  <a:pt x="20689" y="106027"/>
                  <a:pt x="13241" y="99452"/>
                  <a:pt x="7448" y="89589"/>
                </a:cubicBezTo>
                <a:cubicBezTo>
                  <a:pt x="2482" y="80547"/>
                  <a:pt x="0" y="70684"/>
                  <a:pt x="0" y="59999"/>
                </a:cubicBezTo>
                <a:cubicBezTo>
                  <a:pt x="0" y="49315"/>
                  <a:pt x="2482" y="39452"/>
                  <a:pt x="7448" y="30410"/>
                </a:cubicBezTo>
                <a:cubicBezTo>
                  <a:pt x="13241" y="20547"/>
                  <a:pt x="20689" y="13972"/>
                  <a:pt x="29793" y="8219"/>
                </a:cubicBezTo>
                <a:cubicBezTo>
                  <a:pt x="38896" y="3287"/>
                  <a:pt x="48827" y="0"/>
                  <a:pt x="59586" y="0"/>
                </a:cubicBezTo>
                <a:cubicBezTo>
                  <a:pt x="70344" y="0"/>
                  <a:pt x="81103" y="3287"/>
                  <a:pt x="90206" y="8219"/>
                </a:cubicBezTo>
                <a:cubicBezTo>
                  <a:pt x="99310" y="13972"/>
                  <a:pt x="106758" y="20547"/>
                  <a:pt x="111724" y="30410"/>
                </a:cubicBezTo>
                <a:close/>
                <a:moveTo>
                  <a:pt x="100137" y="47671"/>
                </a:moveTo>
                <a:cubicBezTo>
                  <a:pt x="100137" y="46027"/>
                  <a:pt x="100137" y="44383"/>
                  <a:pt x="98482" y="43561"/>
                </a:cubicBezTo>
                <a:cubicBezTo>
                  <a:pt x="91862" y="36986"/>
                  <a:pt x="91862" y="36986"/>
                  <a:pt x="91862" y="36986"/>
                </a:cubicBezTo>
                <a:cubicBezTo>
                  <a:pt x="91034" y="36164"/>
                  <a:pt x="89379" y="35342"/>
                  <a:pt x="88551" y="35342"/>
                </a:cubicBezTo>
                <a:cubicBezTo>
                  <a:pt x="86896" y="35342"/>
                  <a:pt x="85241" y="36164"/>
                  <a:pt x="84413" y="36986"/>
                </a:cubicBezTo>
                <a:cubicBezTo>
                  <a:pt x="52965" y="68219"/>
                  <a:pt x="52965" y="68219"/>
                  <a:pt x="52965" y="68219"/>
                </a:cubicBezTo>
                <a:cubicBezTo>
                  <a:pt x="34758" y="50958"/>
                  <a:pt x="34758" y="50958"/>
                  <a:pt x="34758" y="50958"/>
                </a:cubicBezTo>
                <a:cubicBezTo>
                  <a:pt x="33931" y="50136"/>
                  <a:pt x="33103" y="49315"/>
                  <a:pt x="31448" y="49315"/>
                </a:cubicBezTo>
                <a:cubicBezTo>
                  <a:pt x="29793" y="49315"/>
                  <a:pt x="28965" y="50136"/>
                  <a:pt x="28137" y="50958"/>
                </a:cubicBezTo>
                <a:cubicBezTo>
                  <a:pt x="20689" y="57534"/>
                  <a:pt x="20689" y="57534"/>
                  <a:pt x="20689" y="57534"/>
                </a:cubicBezTo>
                <a:cubicBezTo>
                  <a:pt x="19862" y="59178"/>
                  <a:pt x="19862" y="59999"/>
                  <a:pt x="19862" y="61643"/>
                </a:cubicBezTo>
                <a:cubicBezTo>
                  <a:pt x="19862" y="62465"/>
                  <a:pt x="19862" y="64109"/>
                  <a:pt x="20689" y="64931"/>
                </a:cubicBezTo>
                <a:cubicBezTo>
                  <a:pt x="48827" y="92876"/>
                  <a:pt x="48827" y="92876"/>
                  <a:pt x="48827" y="92876"/>
                </a:cubicBezTo>
                <a:cubicBezTo>
                  <a:pt x="50482" y="93698"/>
                  <a:pt x="51310" y="94520"/>
                  <a:pt x="52965" y="94520"/>
                </a:cubicBezTo>
                <a:cubicBezTo>
                  <a:pt x="53793" y="94520"/>
                  <a:pt x="55448" y="93698"/>
                  <a:pt x="56275" y="92876"/>
                </a:cubicBezTo>
                <a:cubicBezTo>
                  <a:pt x="98482" y="50958"/>
                  <a:pt x="98482" y="50958"/>
                  <a:pt x="98482" y="50958"/>
                </a:cubicBezTo>
                <a:cubicBezTo>
                  <a:pt x="100137" y="50136"/>
                  <a:pt x="100137" y="48493"/>
                  <a:pt x="100137" y="4767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Shape 1051"/>
          <p:cNvSpPr/>
          <p:nvPr/>
        </p:nvSpPr>
        <p:spPr>
          <a:xfrm>
            <a:off x="3249155" y="7076776"/>
            <a:ext cx="160797" cy="16247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1724" y="30410"/>
                </a:moveTo>
                <a:cubicBezTo>
                  <a:pt x="117517" y="39452"/>
                  <a:pt x="120000" y="49315"/>
                  <a:pt x="120000" y="59999"/>
                </a:cubicBezTo>
                <a:cubicBezTo>
                  <a:pt x="120000" y="70684"/>
                  <a:pt x="117517" y="80547"/>
                  <a:pt x="111724" y="89589"/>
                </a:cubicBezTo>
                <a:cubicBezTo>
                  <a:pt x="106758" y="99452"/>
                  <a:pt x="99310" y="106027"/>
                  <a:pt x="90206" y="111780"/>
                </a:cubicBezTo>
                <a:cubicBezTo>
                  <a:pt x="81103" y="116712"/>
                  <a:pt x="70344" y="119999"/>
                  <a:pt x="59586" y="119999"/>
                </a:cubicBezTo>
                <a:cubicBezTo>
                  <a:pt x="48827" y="119999"/>
                  <a:pt x="38896" y="116712"/>
                  <a:pt x="29793" y="111780"/>
                </a:cubicBezTo>
                <a:cubicBezTo>
                  <a:pt x="20689" y="106027"/>
                  <a:pt x="13241" y="99452"/>
                  <a:pt x="7448" y="89589"/>
                </a:cubicBezTo>
                <a:cubicBezTo>
                  <a:pt x="2482" y="80547"/>
                  <a:pt x="0" y="70684"/>
                  <a:pt x="0" y="59999"/>
                </a:cubicBezTo>
                <a:cubicBezTo>
                  <a:pt x="0" y="49315"/>
                  <a:pt x="2482" y="39452"/>
                  <a:pt x="7448" y="30410"/>
                </a:cubicBezTo>
                <a:cubicBezTo>
                  <a:pt x="13241" y="20547"/>
                  <a:pt x="20689" y="13972"/>
                  <a:pt x="29793" y="8219"/>
                </a:cubicBezTo>
                <a:cubicBezTo>
                  <a:pt x="38896" y="3287"/>
                  <a:pt x="48827" y="0"/>
                  <a:pt x="59586" y="0"/>
                </a:cubicBezTo>
                <a:cubicBezTo>
                  <a:pt x="70344" y="0"/>
                  <a:pt x="81103" y="3287"/>
                  <a:pt x="90206" y="8219"/>
                </a:cubicBezTo>
                <a:cubicBezTo>
                  <a:pt x="99310" y="13972"/>
                  <a:pt x="106758" y="20547"/>
                  <a:pt x="111724" y="30410"/>
                </a:cubicBezTo>
                <a:close/>
                <a:moveTo>
                  <a:pt x="100137" y="47671"/>
                </a:moveTo>
                <a:cubicBezTo>
                  <a:pt x="100137" y="46027"/>
                  <a:pt x="100137" y="44383"/>
                  <a:pt x="98482" y="43561"/>
                </a:cubicBezTo>
                <a:cubicBezTo>
                  <a:pt x="91862" y="36986"/>
                  <a:pt x="91862" y="36986"/>
                  <a:pt x="91862" y="36986"/>
                </a:cubicBezTo>
                <a:cubicBezTo>
                  <a:pt x="91034" y="36164"/>
                  <a:pt x="89379" y="35342"/>
                  <a:pt x="88551" y="35342"/>
                </a:cubicBezTo>
                <a:cubicBezTo>
                  <a:pt x="86896" y="35342"/>
                  <a:pt x="85241" y="36164"/>
                  <a:pt x="84413" y="36986"/>
                </a:cubicBezTo>
                <a:cubicBezTo>
                  <a:pt x="52965" y="68219"/>
                  <a:pt x="52965" y="68219"/>
                  <a:pt x="52965" y="68219"/>
                </a:cubicBezTo>
                <a:cubicBezTo>
                  <a:pt x="34758" y="50958"/>
                  <a:pt x="34758" y="50958"/>
                  <a:pt x="34758" y="50958"/>
                </a:cubicBezTo>
                <a:cubicBezTo>
                  <a:pt x="33931" y="50136"/>
                  <a:pt x="33103" y="49315"/>
                  <a:pt x="31448" y="49315"/>
                </a:cubicBezTo>
                <a:cubicBezTo>
                  <a:pt x="29793" y="49315"/>
                  <a:pt x="28965" y="50136"/>
                  <a:pt x="28137" y="50958"/>
                </a:cubicBezTo>
                <a:cubicBezTo>
                  <a:pt x="20689" y="57534"/>
                  <a:pt x="20689" y="57534"/>
                  <a:pt x="20689" y="57534"/>
                </a:cubicBezTo>
                <a:cubicBezTo>
                  <a:pt x="19862" y="59178"/>
                  <a:pt x="19862" y="59999"/>
                  <a:pt x="19862" y="61643"/>
                </a:cubicBezTo>
                <a:cubicBezTo>
                  <a:pt x="19862" y="62465"/>
                  <a:pt x="19862" y="64109"/>
                  <a:pt x="20689" y="64931"/>
                </a:cubicBezTo>
                <a:cubicBezTo>
                  <a:pt x="48827" y="92876"/>
                  <a:pt x="48827" y="92876"/>
                  <a:pt x="48827" y="92876"/>
                </a:cubicBezTo>
                <a:cubicBezTo>
                  <a:pt x="50482" y="93698"/>
                  <a:pt x="51310" y="94520"/>
                  <a:pt x="52965" y="94520"/>
                </a:cubicBezTo>
                <a:cubicBezTo>
                  <a:pt x="53793" y="94520"/>
                  <a:pt x="55448" y="93698"/>
                  <a:pt x="56275" y="92876"/>
                </a:cubicBezTo>
                <a:cubicBezTo>
                  <a:pt x="98482" y="50958"/>
                  <a:pt x="98482" y="50958"/>
                  <a:pt x="98482" y="50958"/>
                </a:cubicBezTo>
                <a:cubicBezTo>
                  <a:pt x="100137" y="50136"/>
                  <a:pt x="100137" y="48493"/>
                  <a:pt x="100137" y="4767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21640" y="7061616"/>
            <a:ext cx="28056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100" dirty="0" smtClean="0">
                <a:cs typeface="B Zar" panose="00000400000000000000" pitchFamily="2" charset="-78"/>
              </a:rPr>
              <a:t>.....................</a:t>
            </a:r>
            <a:endParaRPr lang="en-US" sz="1100" dirty="0">
              <a:cs typeface="B Zar" panose="00000400000000000000" pitchFamily="2" charset="-7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29062" y="4458973"/>
            <a:ext cx="23908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100" dirty="0" smtClean="0">
                <a:cs typeface="B Zar" panose="00000400000000000000" pitchFamily="2" charset="-78"/>
              </a:rPr>
              <a:t>..................................</a:t>
            </a:r>
            <a:endParaRPr lang="en-US" sz="1100" dirty="0">
              <a:cs typeface="B Zar" panose="00000400000000000000" pitchFamily="2" charset="-78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6239" y="6064687"/>
            <a:ext cx="23908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100" dirty="0" smtClean="0">
                <a:cs typeface="B Zar" panose="00000400000000000000" pitchFamily="2" charset="-78"/>
              </a:rPr>
              <a:t>..................................</a:t>
            </a:r>
            <a:endParaRPr lang="en-US" sz="1100" dirty="0">
              <a:cs typeface="B Zar" panose="00000400000000000000" pitchFamily="2" charset="-78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-16392" y="9197247"/>
            <a:ext cx="4647055" cy="45719"/>
          </a:xfrm>
          <a:prstGeom prst="rect">
            <a:avLst/>
          </a:prstGeom>
          <a:solidFill>
            <a:srgbClr val="00B5C0"/>
          </a:solidFill>
          <a:ln>
            <a:solidFill>
              <a:srgbClr val="00B5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60" name="8-Point Star 59"/>
          <p:cNvSpPr/>
          <p:nvPr/>
        </p:nvSpPr>
        <p:spPr>
          <a:xfrm>
            <a:off x="172853" y="9005860"/>
            <a:ext cx="457200" cy="457200"/>
          </a:xfrm>
          <a:prstGeom prst="star8">
            <a:avLst/>
          </a:prstGeom>
          <a:solidFill>
            <a:srgbClr val="00B5C0"/>
          </a:solidFill>
          <a:ln>
            <a:solidFill>
              <a:srgbClr val="00B5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3</a:t>
            </a:r>
            <a:endParaRPr lang="fa-IR" b="1" dirty="0">
              <a:cs typeface="B Zar" panose="00000400000000000000" pitchFamily="2" charset="-78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183" y="105421"/>
            <a:ext cx="908774" cy="887762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093" y="105421"/>
            <a:ext cx="790757" cy="887762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7" y="151141"/>
            <a:ext cx="1109893" cy="941062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901656" y="987703"/>
            <a:ext cx="5259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Mitra" panose="00000400000000000000" pitchFamily="2" charset="-78"/>
              </a:rPr>
              <a:t>گزارش عملکـــرد در حوزه ارتباطات و همکاری علمی</a:t>
            </a:r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b="1" dirty="0">
                <a:cs typeface="B Mitra" panose="00000400000000000000" pitchFamily="2" charset="-78"/>
              </a:rPr>
              <a:t>انجمن </a:t>
            </a:r>
            <a:r>
              <a:rPr lang="fa-IR" b="1" dirty="0" smtClean="0">
                <a:cs typeface="B Mitra" panose="00000400000000000000" pitchFamily="2" charset="-78"/>
              </a:rPr>
              <a:t>علمی </a:t>
            </a:r>
            <a:r>
              <a:rPr lang="fa-IR" b="1" dirty="0">
                <a:cs typeface="B Mitra" panose="00000400000000000000" pitchFamily="2" charset="-78"/>
              </a:rPr>
              <a:t>دانشجویی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.............</a:t>
            </a:r>
          </a:p>
          <a:p>
            <a:pPr algn="ctr" rtl="1"/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سیزدهمین جشنواره دانشگاهی حرکت</a:t>
            </a:r>
          </a:p>
          <a:p>
            <a:pPr algn="ctr" rtl="1"/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832" y="8663922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68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142" grpId="0"/>
      <p:bldP spid="52" grpId="0"/>
      <p:bldP spid="64" grpId="0"/>
      <p:bldP spid="5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0" y="1842261"/>
            <a:ext cx="6867239" cy="555420"/>
          </a:xfrm>
          <a:prstGeom prst="rect">
            <a:avLst/>
          </a:prstGeom>
          <a:solidFill>
            <a:srgbClr val="00B5C0"/>
          </a:solidFill>
          <a:ln>
            <a:solidFill>
              <a:srgbClr val="00B5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1400" b="1" dirty="0" smtClean="0">
                <a:solidFill>
                  <a:prstClr val="white"/>
                </a:solidFill>
                <a:cs typeface="B Mitra" panose="00000400000000000000" pitchFamily="2" charset="-78"/>
              </a:rPr>
              <a:t>عنوان فعالیت</a:t>
            </a:r>
            <a:endParaRPr lang="en-US" sz="14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0" y="2429271"/>
            <a:ext cx="6867239" cy="67014"/>
          </a:xfrm>
          <a:prstGeom prst="rect">
            <a:avLst/>
          </a:prstGeom>
          <a:solidFill>
            <a:srgbClr val="00B5C0"/>
          </a:solidFill>
          <a:ln>
            <a:solidFill>
              <a:srgbClr val="00B5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142" name="Title 1"/>
          <p:cNvSpPr txBox="1">
            <a:spLocks/>
          </p:cNvSpPr>
          <p:nvPr/>
        </p:nvSpPr>
        <p:spPr>
          <a:xfrm>
            <a:off x="-163" y="2556366"/>
            <a:ext cx="6858163" cy="533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fa-IR" sz="2200" dirty="0" smtClean="0">
                <a:solidFill>
                  <a:srgbClr val="36A9B7"/>
                </a:solidFill>
                <a:cs typeface="B Titr" panose="00000700000000000000" pitchFamily="2" charset="-78"/>
              </a:rPr>
              <a:t>نتایج برنامه</a:t>
            </a:r>
            <a:endParaRPr lang="en-US" sz="2200" dirty="0">
              <a:solidFill>
                <a:srgbClr val="36A9B7"/>
              </a:solidFill>
              <a:cs typeface="B Titr" panose="00000700000000000000" pitchFamily="2" charset="-78"/>
            </a:endParaRPr>
          </a:p>
        </p:txBody>
      </p:sp>
      <p:sp>
        <p:nvSpPr>
          <p:cNvPr id="37" name="Shape 786"/>
          <p:cNvSpPr>
            <a:spLocks noGrp="1"/>
          </p:cNvSpPr>
          <p:nvPr>
            <p:ph type="pic" idx="3"/>
          </p:nvPr>
        </p:nvSpPr>
        <p:spPr>
          <a:xfrm>
            <a:off x="130972" y="243807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36" name="Shape 1069"/>
          <p:cNvSpPr/>
          <p:nvPr/>
        </p:nvSpPr>
        <p:spPr>
          <a:xfrm>
            <a:off x="395048" y="3048135"/>
            <a:ext cx="1463040" cy="4023887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Shape 1070"/>
          <p:cNvSpPr/>
          <p:nvPr/>
        </p:nvSpPr>
        <p:spPr>
          <a:xfrm>
            <a:off x="5014100" y="3032597"/>
            <a:ext cx="1463040" cy="4023887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Shape 1071"/>
          <p:cNvSpPr/>
          <p:nvPr/>
        </p:nvSpPr>
        <p:spPr>
          <a:xfrm>
            <a:off x="1930497" y="3031060"/>
            <a:ext cx="1463040" cy="4023887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Shape 1072"/>
          <p:cNvSpPr/>
          <p:nvPr/>
        </p:nvSpPr>
        <p:spPr>
          <a:xfrm>
            <a:off x="3496426" y="3038870"/>
            <a:ext cx="1463040" cy="4023887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6" name="Shape 1074"/>
          <p:cNvCxnSpPr/>
          <p:nvPr/>
        </p:nvCxnSpPr>
        <p:spPr>
          <a:xfrm>
            <a:off x="989408" y="4344038"/>
            <a:ext cx="274319" cy="0"/>
          </a:xfrm>
          <a:prstGeom prst="straightConnector1">
            <a:avLst/>
          </a:prstGeom>
          <a:noFill/>
          <a:ln w="12700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0" name="Shape 1076"/>
          <p:cNvCxnSpPr/>
          <p:nvPr/>
        </p:nvCxnSpPr>
        <p:spPr>
          <a:xfrm>
            <a:off x="2508864" y="4336608"/>
            <a:ext cx="274319" cy="0"/>
          </a:xfrm>
          <a:prstGeom prst="straightConnector1">
            <a:avLst/>
          </a:prstGeom>
          <a:noFill/>
          <a:ln w="12700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1" name="Shape 1078"/>
          <p:cNvCxnSpPr/>
          <p:nvPr/>
        </p:nvCxnSpPr>
        <p:spPr>
          <a:xfrm>
            <a:off x="4104872" y="4344038"/>
            <a:ext cx="274319" cy="0"/>
          </a:xfrm>
          <a:prstGeom prst="straightConnector1">
            <a:avLst/>
          </a:prstGeom>
          <a:noFill/>
          <a:ln w="12700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2" name="Shape 1080"/>
          <p:cNvCxnSpPr/>
          <p:nvPr/>
        </p:nvCxnSpPr>
        <p:spPr>
          <a:xfrm>
            <a:off x="5608460" y="4344038"/>
            <a:ext cx="274319" cy="0"/>
          </a:xfrm>
          <a:prstGeom prst="straightConnector1">
            <a:avLst/>
          </a:prstGeom>
          <a:noFill/>
          <a:ln w="12700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2" name="Title 1"/>
          <p:cNvSpPr txBox="1">
            <a:spLocks/>
          </p:cNvSpPr>
          <p:nvPr/>
        </p:nvSpPr>
        <p:spPr>
          <a:xfrm>
            <a:off x="5246370" y="3220074"/>
            <a:ext cx="1097270" cy="11328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fa-IR" sz="1000" dirty="0" smtClean="0">
                <a:solidFill>
                  <a:schemeClr val="bg1"/>
                </a:solidFill>
                <a:cs typeface="B Titr" panose="00000700000000000000" pitchFamily="2" charset="-78"/>
              </a:rPr>
              <a:t>عنوان نتیجه از برنامه به عنوان مثال همکاری با سازمان </a:t>
            </a:r>
            <a:r>
              <a:rPr lang="en-US" sz="1000" dirty="0" smtClean="0">
                <a:solidFill>
                  <a:schemeClr val="bg1"/>
                </a:solidFill>
                <a:cs typeface="B Titr" panose="00000700000000000000" pitchFamily="2" charset="-78"/>
              </a:rPr>
              <a:t>x</a:t>
            </a:r>
            <a:r>
              <a:rPr lang="fa-IR" sz="1000" dirty="0" smtClean="0">
                <a:solidFill>
                  <a:schemeClr val="bg1"/>
                </a:solidFill>
                <a:cs typeface="B Titr" panose="00000700000000000000" pitchFamily="2" charset="-78"/>
              </a:rPr>
              <a:t> جهت همکاری در برنامه‌های مدنظر انجمن</a:t>
            </a:r>
            <a:endParaRPr lang="en-US" sz="10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082540" y="4449699"/>
            <a:ext cx="13592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800" dirty="0" smtClean="0">
                <a:solidFill>
                  <a:schemeClr val="bg1"/>
                </a:solidFill>
                <a:cs typeface="B Zar" panose="00000400000000000000" pitchFamily="2" charset="-78"/>
              </a:rPr>
              <a:t>.................................</a:t>
            </a:r>
            <a:endParaRPr lang="en-US" sz="800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  <p:sp>
        <p:nvSpPr>
          <p:cNvPr id="71" name="Title 1"/>
          <p:cNvSpPr txBox="1">
            <a:spLocks/>
          </p:cNvSpPr>
          <p:nvPr/>
        </p:nvSpPr>
        <p:spPr>
          <a:xfrm>
            <a:off x="3695649" y="3220074"/>
            <a:ext cx="1097270" cy="11328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fa-IR" sz="1000" dirty="0" smtClean="0">
                <a:solidFill>
                  <a:schemeClr val="bg1"/>
                </a:solidFill>
                <a:cs typeface="B Titr" panose="00000700000000000000" pitchFamily="2" charset="-78"/>
              </a:rPr>
              <a:t>عنوان نتیجه از برنامه به عنوان مثال همکاری با سازمان </a:t>
            </a:r>
            <a:r>
              <a:rPr lang="en-US" sz="1000" dirty="0" smtClean="0">
                <a:solidFill>
                  <a:schemeClr val="bg1"/>
                </a:solidFill>
                <a:cs typeface="B Titr" panose="00000700000000000000" pitchFamily="2" charset="-78"/>
              </a:rPr>
              <a:t>x</a:t>
            </a:r>
            <a:r>
              <a:rPr lang="fa-IR" sz="1000" dirty="0" smtClean="0">
                <a:solidFill>
                  <a:schemeClr val="bg1"/>
                </a:solidFill>
                <a:cs typeface="B Titr" panose="00000700000000000000" pitchFamily="2" charset="-78"/>
              </a:rPr>
              <a:t> جهت همکاری در برنامه‌های مدنظر انجمن</a:t>
            </a:r>
            <a:endParaRPr lang="en-US" sz="10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531819" y="4449699"/>
            <a:ext cx="13592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800" dirty="0" smtClean="0">
                <a:solidFill>
                  <a:schemeClr val="bg1"/>
                </a:solidFill>
                <a:cs typeface="B Zar" panose="00000400000000000000" pitchFamily="2" charset="-78"/>
              </a:rPr>
              <a:t>.........................</a:t>
            </a:r>
            <a:endParaRPr lang="en-US" sz="800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  <p:sp>
        <p:nvSpPr>
          <p:cNvPr id="73" name="Title 1"/>
          <p:cNvSpPr txBox="1">
            <a:spLocks/>
          </p:cNvSpPr>
          <p:nvPr/>
        </p:nvSpPr>
        <p:spPr>
          <a:xfrm>
            <a:off x="2169020" y="3220074"/>
            <a:ext cx="1097270" cy="11328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fa-IR" sz="1000" dirty="0" smtClean="0">
                <a:solidFill>
                  <a:schemeClr val="bg1"/>
                </a:solidFill>
                <a:cs typeface="B Titr" panose="00000700000000000000" pitchFamily="2" charset="-78"/>
              </a:rPr>
              <a:t>عنوان نتیجه از برنامه به عنوان مثال همکاری با سازمان </a:t>
            </a:r>
            <a:r>
              <a:rPr lang="en-US" sz="1000" dirty="0" smtClean="0">
                <a:solidFill>
                  <a:schemeClr val="bg1"/>
                </a:solidFill>
                <a:cs typeface="B Titr" panose="00000700000000000000" pitchFamily="2" charset="-78"/>
              </a:rPr>
              <a:t>x</a:t>
            </a:r>
            <a:r>
              <a:rPr lang="fa-IR" sz="1000" dirty="0" smtClean="0">
                <a:solidFill>
                  <a:schemeClr val="bg1"/>
                </a:solidFill>
                <a:cs typeface="B Titr" panose="00000700000000000000" pitchFamily="2" charset="-78"/>
              </a:rPr>
              <a:t> جهت همکاری در برنامه‌های مدنظر انجمن</a:t>
            </a:r>
            <a:endParaRPr lang="en-US" sz="10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005190" y="4449699"/>
            <a:ext cx="13592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800" dirty="0" smtClean="0">
                <a:solidFill>
                  <a:schemeClr val="bg1"/>
                </a:solidFill>
                <a:cs typeface="B Zar" panose="00000400000000000000" pitchFamily="2" charset="-78"/>
              </a:rPr>
              <a:t>................................................</a:t>
            </a:r>
            <a:endParaRPr lang="en-US" sz="800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  <p:sp>
        <p:nvSpPr>
          <p:cNvPr id="75" name="Title 1"/>
          <p:cNvSpPr txBox="1">
            <a:spLocks/>
          </p:cNvSpPr>
          <p:nvPr/>
        </p:nvSpPr>
        <p:spPr>
          <a:xfrm>
            <a:off x="606520" y="3220074"/>
            <a:ext cx="1097270" cy="11328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fa-IR" sz="1000" dirty="0" smtClean="0">
                <a:solidFill>
                  <a:schemeClr val="bg1"/>
                </a:solidFill>
                <a:cs typeface="B Titr" panose="00000700000000000000" pitchFamily="2" charset="-78"/>
              </a:rPr>
              <a:t>عنوان نتیجه از برنامه به عنوان مثال همکاری با سازمان </a:t>
            </a:r>
            <a:r>
              <a:rPr lang="en-US" sz="1000" dirty="0" smtClean="0">
                <a:solidFill>
                  <a:schemeClr val="bg1"/>
                </a:solidFill>
                <a:cs typeface="B Titr" panose="00000700000000000000" pitchFamily="2" charset="-78"/>
              </a:rPr>
              <a:t>x</a:t>
            </a:r>
            <a:r>
              <a:rPr lang="fa-IR" sz="1000" dirty="0" smtClean="0">
                <a:solidFill>
                  <a:schemeClr val="bg1"/>
                </a:solidFill>
                <a:cs typeface="B Titr" panose="00000700000000000000" pitchFamily="2" charset="-78"/>
              </a:rPr>
              <a:t> جهت همکاری در برنامه‌های مدنظر انجمن</a:t>
            </a:r>
            <a:endParaRPr lang="en-US" sz="10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51250" y="4449699"/>
            <a:ext cx="13592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800" dirty="0" smtClean="0">
                <a:solidFill>
                  <a:schemeClr val="bg1"/>
                </a:solidFill>
                <a:cs typeface="B Zar" panose="00000400000000000000" pitchFamily="2" charset="-78"/>
              </a:rPr>
              <a:t>........................</a:t>
            </a:r>
            <a:endParaRPr lang="en-US" sz="800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01453" y="7520482"/>
            <a:ext cx="60902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100" dirty="0" smtClean="0">
                <a:cs typeface="B Zar" panose="00000400000000000000" pitchFamily="2" charset="-78"/>
              </a:rPr>
              <a:t>..................................................</a:t>
            </a:r>
            <a:endParaRPr lang="en-US" sz="1100" dirty="0">
              <a:cs typeface="B Zar" panose="00000400000000000000" pitchFamily="2" charset="-78"/>
            </a:endParaRPr>
          </a:p>
        </p:txBody>
      </p:sp>
      <p:sp>
        <p:nvSpPr>
          <p:cNvPr id="78" name="Title 1"/>
          <p:cNvSpPr txBox="1">
            <a:spLocks/>
          </p:cNvSpPr>
          <p:nvPr/>
        </p:nvSpPr>
        <p:spPr>
          <a:xfrm>
            <a:off x="679812" y="6996823"/>
            <a:ext cx="5797328" cy="533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ct val="100000"/>
              </a:lnSpc>
            </a:pPr>
            <a:r>
              <a:rPr lang="fa-IR" sz="1400" dirty="0" smtClean="0">
                <a:solidFill>
                  <a:srgbClr val="36A9B7"/>
                </a:solidFill>
                <a:cs typeface="B Titr" panose="00000700000000000000" pitchFamily="2" charset="-78"/>
              </a:rPr>
              <a:t>توضیحات تکمیلی برنامه:</a:t>
            </a:r>
            <a:endParaRPr lang="en-US" sz="1400" dirty="0">
              <a:solidFill>
                <a:srgbClr val="36A9B7"/>
              </a:solidFill>
              <a:cs typeface="B Titr" panose="00000700000000000000" pitchFamily="2" charset="-7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-16392" y="9197247"/>
            <a:ext cx="4647055" cy="45719"/>
          </a:xfrm>
          <a:prstGeom prst="rect">
            <a:avLst/>
          </a:prstGeom>
          <a:solidFill>
            <a:srgbClr val="00B5C0"/>
          </a:solidFill>
          <a:ln>
            <a:solidFill>
              <a:srgbClr val="00B5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33" name="8-Point Star 32"/>
          <p:cNvSpPr/>
          <p:nvPr/>
        </p:nvSpPr>
        <p:spPr>
          <a:xfrm>
            <a:off x="172853" y="9005860"/>
            <a:ext cx="457200" cy="457200"/>
          </a:xfrm>
          <a:prstGeom prst="star8">
            <a:avLst/>
          </a:prstGeom>
          <a:solidFill>
            <a:srgbClr val="00B5C0"/>
          </a:solidFill>
          <a:ln>
            <a:solidFill>
              <a:srgbClr val="00B5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4</a:t>
            </a:r>
            <a:endParaRPr lang="fa-IR" b="1" dirty="0">
              <a:cs typeface="B Zar" panose="00000400000000000000" pitchFamily="2" charset="-78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903" y="91681"/>
            <a:ext cx="908774" cy="88776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573" y="91681"/>
            <a:ext cx="790757" cy="88776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87" y="137401"/>
            <a:ext cx="1109893" cy="94106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02168" y="972056"/>
            <a:ext cx="52593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b="1" dirty="0">
                <a:cs typeface="B Mitra" panose="00000400000000000000" pitchFamily="2" charset="-78"/>
              </a:rPr>
              <a:t>گزارش عملکـــرد در حوزه ارتباطات و همکاری علمی</a:t>
            </a:r>
            <a:endParaRPr lang="fa-IR" sz="16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sz="1600" b="1" dirty="0">
                <a:cs typeface="B Mitra" panose="00000400000000000000" pitchFamily="2" charset="-78"/>
              </a:rPr>
              <a:t>انجمن </a:t>
            </a:r>
            <a:r>
              <a:rPr lang="fa-IR" sz="1600" b="1" dirty="0" smtClean="0">
                <a:cs typeface="B Mitra" panose="00000400000000000000" pitchFamily="2" charset="-78"/>
              </a:rPr>
              <a:t>علمی </a:t>
            </a:r>
            <a:r>
              <a:rPr lang="fa-IR" sz="1600" b="1" dirty="0">
                <a:cs typeface="B Mitra" panose="00000400000000000000" pitchFamily="2" charset="-78"/>
              </a:rPr>
              <a:t>دانشجویی </a:t>
            </a:r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.............</a:t>
            </a:r>
          </a:p>
          <a:p>
            <a:pPr algn="ctr" rtl="1"/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سیزدهمین جشنواره دانشگاهی حرکت</a:t>
            </a:r>
          </a:p>
          <a:p>
            <a:pPr algn="ctr" rtl="1"/>
            <a:endParaRPr lang="fa-IR" sz="16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005" y="8416313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94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142" grpId="0"/>
      <p:bldP spid="52" grpId="0"/>
      <p:bldP spid="71" grpId="0"/>
      <p:bldP spid="73" grpId="0"/>
      <p:bldP spid="75" grpId="0"/>
      <p:bldP spid="78" grpId="0"/>
      <p:bldP spid="3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786"/>
          <p:cNvSpPr>
            <a:spLocks noGrp="1"/>
          </p:cNvSpPr>
          <p:nvPr>
            <p:ph type="pic" idx="3"/>
          </p:nvPr>
        </p:nvSpPr>
        <p:spPr>
          <a:xfrm>
            <a:off x="308272" y="25683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52" name="Rectangle 51"/>
          <p:cNvSpPr/>
          <p:nvPr/>
        </p:nvSpPr>
        <p:spPr>
          <a:xfrm>
            <a:off x="-26878" y="1919607"/>
            <a:ext cx="6867239" cy="588219"/>
          </a:xfrm>
          <a:prstGeom prst="rect">
            <a:avLst/>
          </a:prstGeom>
          <a:solidFill>
            <a:srgbClr val="36A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1400" b="1" dirty="0" smtClean="0">
                <a:solidFill>
                  <a:prstClr val="white"/>
                </a:solidFill>
                <a:cs typeface="B Mitra" panose="00000400000000000000" pitchFamily="2" charset="-78"/>
              </a:rPr>
              <a:t>عنوان </a:t>
            </a:r>
            <a:endParaRPr lang="en-US" sz="14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0" y="2537620"/>
            <a:ext cx="6867239" cy="67014"/>
          </a:xfrm>
          <a:prstGeom prst="rect">
            <a:avLst/>
          </a:prstGeom>
          <a:solidFill>
            <a:srgbClr val="36A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-163" y="2699500"/>
            <a:ext cx="6858163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2500" dirty="0" smtClean="0">
                <a:solidFill>
                  <a:srgbClr val="36A9B7"/>
                </a:solidFill>
                <a:cs typeface="B Titr" panose="00000700000000000000" pitchFamily="2" charset="-78"/>
              </a:rPr>
              <a:t>همکاران اجرایی طرح</a:t>
            </a:r>
            <a:endParaRPr lang="en-US" sz="2500" dirty="0">
              <a:solidFill>
                <a:srgbClr val="36A9B7"/>
              </a:solidFill>
              <a:cs typeface="B Titr" panose="00000700000000000000" pitchFamily="2" charset="-78"/>
            </a:endParaRPr>
          </a:p>
        </p:txBody>
      </p:sp>
      <p:sp>
        <p:nvSpPr>
          <p:cNvPr id="78" name="Shape 512"/>
          <p:cNvSpPr>
            <a:spLocks noGrp="1"/>
          </p:cNvSpPr>
          <p:nvPr>
            <p:ph type="pic" idx="2"/>
          </p:nvPr>
        </p:nvSpPr>
        <p:spPr>
          <a:xfrm>
            <a:off x="579245" y="3242565"/>
            <a:ext cx="1209674" cy="1259526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513"/>
          <p:cNvSpPr>
            <a:spLocks noGrp="1"/>
          </p:cNvSpPr>
          <p:nvPr>
            <p:ph type="pic" idx="3"/>
          </p:nvPr>
        </p:nvSpPr>
        <p:spPr>
          <a:xfrm>
            <a:off x="2092286" y="3242564"/>
            <a:ext cx="1207008" cy="1262747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0" name="Shape 514"/>
          <p:cNvSpPr>
            <a:spLocks noGrp="1"/>
          </p:cNvSpPr>
          <p:nvPr>
            <p:ph type="pic" idx="4"/>
          </p:nvPr>
        </p:nvSpPr>
        <p:spPr>
          <a:xfrm>
            <a:off x="3596665" y="3238133"/>
            <a:ext cx="1207008" cy="1262747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1" name="Shape 541"/>
          <p:cNvSpPr/>
          <p:nvPr/>
        </p:nvSpPr>
        <p:spPr>
          <a:xfrm>
            <a:off x="1298383" y="3320427"/>
            <a:ext cx="578275" cy="2067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a-IR" sz="900" dirty="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سمت</a:t>
            </a:r>
            <a:endParaRPr lang="en-US" sz="9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2" name="Shape 542"/>
          <p:cNvSpPr/>
          <p:nvPr/>
        </p:nvSpPr>
        <p:spPr>
          <a:xfrm>
            <a:off x="2822956" y="3320427"/>
            <a:ext cx="578275" cy="2067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fa-IR" sz="9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سمت</a:t>
            </a:r>
            <a:endParaRPr lang="en-US" sz="9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3" name="Shape 543"/>
          <p:cNvSpPr/>
          <p:nvPr/>
        </p:nvSpPr>
        <p:spPr>
          <a:xfrm>
            <a:off x="4302106" y="3315996"/>
            <a:ext cx="578275" cy="2067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fa-IR" sz="9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سمت</a:t>
            </a:r>
            <a:endParaRPr lang="en-US" sz="9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7" name="Shape 820"/>
          <p:cNvSpPr/>
          <p:nvPr/>
        </p:nvSpPr>
        <p:spPr>
          <a:xfrm>
            <a:off x="454312" y="4449447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solidFill>
                <a:srgbClr val="C0000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solidFill>
                <a:srgbClr val="C0000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 در نشست</a:t>
            </a:r>
          </a:p>
        </p:txBody>
      </p:sp>
      <p:sp>
        <p:nvSpPr>
          <p:cNvPr id="84" name="Shape 820"/>
          <p:cNvSpPr/>
          <p:nvPr/>
        </p:nvSpPr>
        <p:spPr>
          <a:xfrm>
            <a:off x="2004213" y="4449447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solidFill>
                <a:srgbClr val="C0000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solidFill>
                <a:srgbClr val="C0000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 در نشست</a:t>
            </a:r>
          </a:p>
        </p:txBody>
      </p:sp>
      <p:sp>
        <p:nvSpPr>
          <p:cNvPr id="85" name="Shape 820"/>
          <p:cNvSpPr/>
          <p:nvPr/>
        </p:nvSpPr>
        <p:spPr>
          <a:xfrm>
            <a:off x="3513600" y="4445016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solidFill>
                <a:srgbClr val="C0000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solidFill>
                <a:srgbClr val="C0000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 در نشست</a:t>
            </a:r>
          </a:p>
        </p:txBody>
      </p:sp>
      <p:sp>
        <p:nvSpPr>
          <p:cNvPr id="86" name="Shape 514"/>
          <p:cNvSpPr txBox="1">
            <a:spLocks/>
          </p:cNvSpPr>
          <p:nvPr/>
        </p:nvSpPr>
        <p:spPr>
          <a:xfrm>
            <a:off x="5101044" y="3238133"/>
            <a:ext cx="1207008" cy="1262747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 dirty="0"/>
          </a:p>
        </p:txBody>
      </p:sp>
      <p:sp>
        <p:nvSpPr>
          <p:cNvPr id="87" name="Shape 543"/>
          <p:cNvSpPr/>
          <p:nvPr/>
        </p:nvSpPr>
        <p:spPr>
          <a:xfrm>
            <a:off x="5806485" y="3315996"/>
            <a:ext cx="578275" cy="2067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fa-IR" sz="9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سمت</a:t>
            </a:r>
            <a:endParaRPr lang="en-US" sz="9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8" name="Shape 820"/>
          <p:cNvSpPr/>
          <p:nvPr/>
        </p:nvSpPr>
        <p:spPr>
          <a:xfrm>
            <a:off x="5017979" y="4445016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solidFill>
                <a:srgbClr val="C0000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solidFill>
                <a:srgbClr val="C0000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 در نشست</a:t>
            </a:r>
          </a:p>
        </p:txBody>
      </p:sp>
      <p:sp>
        <p:nvSpPr>
          <p:cNvPr id="101" name="Shape 512"/>
          <p:cNvSpPr txBox="1">
            <a:spLocks/>
          </p:cNvSpPr>
          <p:nvPr/>
        </p:nvSpPr>
        <p:spPr>
          <a:xfrm>
            <a:off x="579245" y="5291087"/>
            <a:ext cx="1209674" cy="1259526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/>
          </a:p>
        </p:txBody>
      </p:sp>
      <p:sp>
        <p:nvSpPr>
          <p:cNvPr id="102" name="Shape 513"/>
          <p:cNvSpPr txBox="1">
            <a:spLocks/>
          </p:cNvSpPr>
          <p:nvPr/>
        </p:nvSpPr>
        <p:spPr>
          <a:xfrm>
            <a:off x="2092286" y="5291086"/>
            <a:ext cx="1207008" cy="1262747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 dirty="0"/>
          </a:p>
        </p:txBody>
      </p:sp>
      <p:sp>
        <p:nvSpPr>
          <p:cNvPr id="103" name="Shape 514"/>
          <p:cNvSpPr txBox="1">
            <a:spLocks/>
          </p:cNvSpPr>
          <p:nvPr/>
        </p:nvSpPr>
        <p:spPr>
          <a:xfrm>
            <a:off x="3596665" y="5286655"/>
            <a:ext cx="1207008" cy="1262747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 dirty="0"/>
          </a:p>
        </p:txBody>
      </p:sp>
      <p:sp>
        <p:nvSpPr>
          <p:cNvPr id="104" name="Shape 541"/>
          <p:cNvSpPr/>
          <p:nvPr/>
        </p:nvSpPr>
        <p:spPr>
          <a:xfrm>
            <a:off x="1298383" y="5368949"/>
            <a:ext cx="578275" cy="2067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a-IR" sz="900" dirty="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سمت</a:t>
            </a:r>
            <a:endParaRPr lang="en-US" sz="9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5" name="Shape 542"/>
          <p:cNvSpPr/>
          <p:nvPr/>
        </p:nvSpPr>
        <p:spPr>
          <a:xfrm>
            <a:off x="2822956" y="5368949"/>
            <a:ext cx="578275" cy="2067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fa-IR" sz="9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سمت</a:t>
            </a:r>
            <a:endParaRPr lang="en-US" sz="9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6" name="Shape 543"/>
          <p:cNvSpPr/>
          <p:nvPr/>
        </p:nvSpPr>
        <p:spPr>
          <a:xfrm>
            <a:off x="4302106" y="5364518"/>
            <a:ext cx="578275" cy="2067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fa-IR" sz="9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سمت</a:t>
            </a:r>
            <a:endParaRPr lang="en-US" sz="9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7" name="Shape 820"/>
          <p:cNvSpPr/>
          <p:nvPr/>
        </p:nvSpPr>
        <p:spPr>
          <a:xfrm>
            <a:off x="454312" y="6665609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solidFill>
                <a:srgbClr val="C0000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solidFill>
                <a:srgbClr val="C0000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 در نشست</a:t>
            </a:r>
          </a:p>
        </p:txBody>
      </p:sp>
      <p:sp>
        <p:nvSpPr>
          <p:cNvPr id="108" name="Shape 820"/>
          <p:cNvSpPr/>
          <p:nvPr/>
        </p:nvSpPr>
        <p:spPr>
          <a:xfrm>
            <a:off x="2004213" y="6665609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solidFill>
                <a:srgbClr val="C0000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solidFill>
                <a:srgbClr val="C0000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 در نشست</a:t>
            </a:r>
          </a:p>
        </p:txBody>
      </p:sp>
      <p:sp>
        <p:nvSpPr>
          <p:cNvPr id="109" name="Shape 820"/>
          <p:cNvSpPr/>
          <p:nvPr/>
        </p:nvSpPr>
        <p:spPr>
          <a:xfrm>
            <a:off x="3513600" y="6661178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solidFill>
                <a:srgbClr val="C0000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solidFill>
                <a:srgbClr val="C0000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 در نشست</a:t>
            </a:r>
          </a:p>
        </p:txBody>
      </p:sp>
      <p:sp>
        <p:nvSpPr>
          <p:cNvPr id="110" name="Shape 514"/>
          <p:cNvSpPr txBox="1">
            <a:spLocks/>
          </p:cNvSpPr>
          <p:nvPr/>
        </p:nvSpPr>
        <p:spPr>
          <a:xfrm>
            <a:off x="5101044" y="5286655"/>
            <a:ext cx="1207008" cy="1262747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 dirty="0"/>
          </a:p>
        </p:txBody>
      </p:sp>
      <p:sp>
        <p:nvSpPr>
          <p:cNvPr id="111" name="Shape 543"/>
          <p:cNvSpPr/>
          <p:nvPr/>
        </p:nvSpPr>
        <p:spPr>
          <a:xfrm>
            <a:off x="5806485" y="5364518"/>
            <a:ext cx="578275" cy="2067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fa-IR" sz="9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سمت</a:t>
            </a:r>
            <a:endParaRPr lang="en-US" sz="9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2" name="Shape 820"/>
          <p:cNvSpPr/>
          <p:nvPr/>
        </p:nvSpPr>
        <p:spPr>
          <a:xfrm>
            <a:off x="5017979" y="6661178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solidFill>
                <a:srgbClr val="C0000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solidFill>
                <a:srgbClr val="C0000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 در نشست</a:t>
            </a:r>
          </a:p>
        </p:txBody>
      </p:sp>
      <p:sp>
        <p:nvSpPr>
          <p:cNvPr id="50" name="Rectangle 49"/>
          <p:cNvSpPr/>
          <p:nvPr/>
        </p:nvSpPr>
        <p:spPr>
          <a:xfrm>
            <a:off x="-16392" y="9197247"/>
            <a:ext cx="4647055" cy="45719"/>
          </a:xfrm>
          <a:prstGeom prst="rect">
            <a:avLst/>
          </a:prstGeom>
          <a:solidFill>
            <a:srgbClr val="00B5C0"/>
          </a:solidFill>
          <a:ln>
            <a:solidFill>
              <a:srgbClr val="00B5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51" name="8-Point Star 50"/>
          <p:cNvSpPr/>
          <p:nvPr/>
        </p:nvSpPr>
        <p:spPr>
          <a:xfrm>
            <a:off x="172853" y="9005860"/>
            <a:ext cx="457200" cy="457200"/>
          </a:xfrm>
          <a:prstGeom prst="star8">
            <a:avLst/>
          </a:prstGeom>
          <a:solidFill>
            <a:srgbClr val="00B5C0"/>
          </a:solidFill>
          <a:ln>
            <a:solidFill>
              <a:srgbClr val="00B5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5</a:t>
            </a:r>
            <a:endParaRPr lang="fa-IR" b="1" dirty="0">
              <a:cs typeface="B Zar" panose="00000400000000000000" pitchFamily="2" charset="-78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03" y="181621"/>
            <a:ext cx="908774" cy="887762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73" y="181621"/>
            <a:ext cx="790757" cy="887762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47" y="166381"/>
            <a:ext cx="1109893" cy="94106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888588" y="1105759"/>
            <a:ext cx="52593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b="1" dirty="0">
                <a:cs typeface="B Mitra" panose="00000400000000000000" pitchFamily="2" charset="-78"/>
              </a:rPr>
              <a:t>گزارش عملکـــرد در حوزه ارتباطات و همکاری علمی</a:t>
            </a:r>
            <a:endParaRPr lang="fa-IR" sz="16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sz="1600" b="1" dirty="0">
                <a:cs typeface="B Mitra" panose="00000400000000000000" pitchFamily="2" charset="-78"/>
              </a:rPr>
              <a:t>انجمن </a:t>
            </a:r>
            <a:r>
              <a:rPr lang="fa-IR" sz="1600" b="1" dirty="0" smtClean="0">
                <a:cs typeface="B Mitra" panose="00000400000000000000" pitchFamily="2" charset="-78"/>
              </a:rPr>
              <a:t>علمی </a:t>
            </a:r>
            <a:r>
              <a:rPr lang="fa-IR" sz="1600" b="1" dirty="0">
                <a:cs typeface="B Mitra" panose="00000400000000000000" pitchFamily="2" charset="-78"/>
              </a:rPr>
              <a:t>دانشجویی </a:t>
            </a:r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.............</a:t>
            </a:r>
          </a:p>
          <a:p>
            <a:pPr algn="ctr" rtl="1"/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سیزدهمین جشنواره دانشگاهی حرکت</a:t>
            </a:r>
          </a:p>
          <a:p>
            <a:pPr algn="ctr" rtl="1"/>
            <a:endParaRPr lang="fa-IR" sz="16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054" y="8426816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3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8-Point Star 19"/>
          <p:cNvSpPr/>
          <p:nvPr/>
        </p:nvSpPr>
        <p:spPr>
          <a:xfrm>
            <a:off x="233346" y="8596273"/>
            <a:ext cx="457200" cy="457200"/>
          </a:xfrm>
          <a:prstGeom prst="star8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3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" y="2136447"/>
            <a:ext cx="6858000" cy="618869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2400" b="1" dirty="0" smtClean="0">
                <a:cs typeface="B Mitra" panose="00000400000000000000" pitchFamily="2" charset="-78"/>
              </a:rPr>
              <a:t>تاسیس و انتخابات انجمن علمی دانشجویی</a:t>
            </a:r>
            <a:endParaRPr lang="en-US" sz="2400" dirty="0">
              <a:cs typeface="B Mitra" panose="000004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" y="2785796"/>
            <a:ext cx="6858000" cy="67014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 flipV="1">
            <a:off x="690546" y="8808720"/>
            <a:ext cx="4088557" cy="45719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717022"/>
              </p:ext>
            </p:extLst>
          </p:nvPr>
        </p:nvGraphicFramePr>
        <p:xfrm>
          <a:off x="471489" y="3544892"/>
          <a:ext cx="5915024" cy="913825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971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1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1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778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cs typeface="B Zar" panose="00000400000000000000" pitchFamily="2" charset="-78"/>
                        </a:rPr>
                        <a:t>تاریخ تاسیس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5567" marR="65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cs typeface="B Zar" panose="00000400000000000000" pitchFamily="2" charset="-78"/>
                        </a:rPr>
                        <a:t>شماره دوره شورای مرکزی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5567" marR="65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cs typeface="B Zar" panose="00000400000000000000" pitchFamily="2" charset="-78"/>
                        </a:rPr>
                        <a:t>تاریخ برگزاری انتخابات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5567" marR="65567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03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5567" marR="65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5567" marR="65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 dirty="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5567" marR="6556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5799712" y="3193732"/>
            <a:ext cx="66717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fa-IR" sz="1600" b="1" dirty="0" smtClean="0">
                <a:solidFill>
                  <a:srgbClr val="07C5A1"/>
                </a:solidFill>
                <a:cs typeface="B Zar" panose="00000400000000000000" pitchFamily="2" charset="-78"/>
              </a:rPr>
              <a:t>تأسیس</a:t>
            </a:r>
            <a:endParaRPr lang="en-US" sz="1600" b="1" dirty="0">
              <a:solidFill>
                <a:srgbClr val="07C5A1"/>
              </a:solidFill>
              <a:cs typeface="B Zar" panose="00000400000000000000" pitchFamily="2" charset="-78"/>
            </a:endParaRPr>
          </a:p>
        </p:txBody>
      </p:sp>
      <p:sp>
        <p:nvSpPr>
          <p:cNvPr id="45" name="Rectangle 2"/>
          <p:cNvSpPr>
            <a:spLocks noChangeArrowheads="1"/>
          </p:cNvSpPr>
          <p:nvPr/>
        </p:nvSpPr>
        <p:spPr bwMode="auto">
          <a:xfrm>
            <a:off x="5156907" y="4996937"/>
            <a:ext cx="13099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fa-IR" sz="1600" b="1" dirty="0" smtClean="0">
                <a:solidFill>
                  <a:srgbClr val="07C5A1"/>
                </a:solidFill>
                <a:cs typeface="B Zar" panose="00000400000000000000" pitchFamily="2" charset="-78"/>
              </a:rPr>
              <a:t>انتخابات انجمن</a:t>
            </a:r>
            <a:endParaRPr lang="en-US" sz="1600" b="1" dirty="0">
              <a:solidFill>
                <a:srgbClr val="07C5A1"/>
              </a:solidFill>
              <a:cs typeface="B Zar" panose="00000400000000000000" pitchFamily="2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242548"/>
              </p:ext>
            </p:extLst>
          </p:nvPr>
        </p:nvGraphicFramePr>
        <p:xfrm>
          <a:off x="471489" y="5462233"/>
          <a:ext cx="5915024" cy="94639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971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2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1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035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  <a:cs typeface="B Zar" panose="00000400000000000000" pitchFamily="2" charset="-78"/>
                        </a:rPr>
                        <a:t>تعداد شرکت­کنندگان در انتخابات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5567" marR="65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cs typeface="B Zar" panose="00000400000000000000" pitchFamily="2" charset="-78"/>
                        </a:rPr>
                        <a:t>تعداد نفرات کاندیدای شورای مرکزی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5567" marR="65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cs typeface="B Zar" panose="00000400000000000000" pitchFamily="2" charset="-78"/>
                        </a:rPr>
                        <a:t>تعداد نفرات عضو شورای مرکزی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5567" marR="65567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03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rgbClr val="FF0000"/>
                          </a:solidFill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5567" marR="65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solidFill>
                            <a:srgbClr val="FF0000"/>
                          </a:solidFill>
                          <a:effectLst/>
                          <a:cs typeface="B Zar" panose="00000400000000000000" pitchFamily="2" charset="-78"/>
                        </a:rPr>
                        <a:t>نیازبه تکمیل ندارد</a:t>
                      </a:r>
                      <a:r>
                        <a:rPr lang="fa-IR" sz="1400" b="1" dirty="0">
                          <a:solidFill>
                            <a:srgbClr val="FF0000"/>
                          </a:solidFill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5567" marR="65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rgbClr val="FF0000"/>
                          </a:solidFill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5567" marR="6556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279764"/>
              </p:ext>
            </p:extLst>
          </p:nvPr>
        </p:nvGraphicFramePr>
        <p:xfrm>
          <a:off x="2313709" y="7044955"/>
          <a:ext cx="2752405" cy="1142659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2752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290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Zar" panose="00000400000000000000" pitchFamily="2" charset="-78"/>
                        </a:rPr>
                        <a:t>تعداد کل دانشجویان همکار انجمن علمی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 dirty="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463" y="181621"/>
            <a:ext cx="908774" cy="8877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73" y="181621"/>
            <a:ext cx="790757" cy="88776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587" y="181621"/>
            <a:ext cx="1109893" cy="941062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44651" y="294468"/>
            <a:ext cx="1007390" cy="77491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0800" tIns="50800" rIns="50800" bIns="50800" numCol="1" rtlCol="0" anchor="ctr">
            <a:noAutofit/>
          </a:bodyPr>
          <a:lstStyle/>
          <a:p>
            <a:pPr algn="ctr"/>
            <a:r>
              <a:rPr lang="fa-IR" sz="1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  <a:sym typeface="Helvetica Light"/>
              </a:rPr>
              <a:t>لوگو انجمن</a:t>
            </a:r>
            <a:endParaRPr lang="en-US" sz="1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  <a:sym typeface="Helvetica Light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103" y="8275395"/>
            <a:ext cx="2022307" cy="115808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75228" y="1200834"/>
            <a:ext cx="525930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 smtClean="0">
                <a:cs typeface="B Mitra" panose="00000400000000000000" pitchFamily="2" charset="-78"/>
              </a:rPr>
              <a:t>گزارش </a:t>
            </a:r>
            <a:r>
              <a:rPr lang="fa-IR" b="1" dirty="0">
                <a:cs typeface="B Mitra" panose="00000400000000000000" pitchFamily="2" charset="-78"/>
              </a:rPr>
              <a:t>جامع </a:t>
            </a:r>
            <a:r>
              <a:rPr lang="fa-IR" b="1" dirty="0" smtClean="0">
                <a:cs typeface="B Mitra" panose="00000400000000000000" pitchFamily="2" charset="-78"/>
              </a:rPr>
              <a:t>عملکـــرد در </a:t>
            </a:r>
            <a:r>
              <a:rPr lang="fa-IR" b="1" dirty="0">
                <a:cs typeface="B Mitra" panose="00000400000000000000" pitchFamily="2" charset="-78"/>
              </a:rPr>
              <a:t>بخش فعالیت‌ های </a:t>
            </a:r>
            <a:r>
              <a:rPr lang="fa-IR" b="1" dirty="0" smtClean="0">
                <a:cs typeface="B Mitra" panose="00000400000000000000" pitchFamily="2" charset="-78"/>
              </a:rPr>
              <a:t>بین‌المللی</a:t>
            </a:r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b="1" dirty="0">
                <a:cs typeface="B Mitra" panose="00000400000000000000" pitchFamily="2" charset="-78"/>
              </a:rPr>
              <a:t>انجمن علمی- دانشجویی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نام انجمن علمی</a:t>
            </a:r>
          </a:p>
          <a:p>
            <a:pPr algn="ctr" rtl="1"/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سیزدهمین جشنواره دانشگاهی حرکت</a:t>
            </a:r>
          </a:p>
          <a:p>
            <a:pPr algn="ctr" rtl="1"/>
            <a:endParaRPr lang="fa-IR" sz="24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184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786"/>
          <p:cNvSpPr>
            <a:spLocks noGrp="1"/>
          </p:cNvSpPr>
          <p:nvPr>
            <p:ph type="pic" idx="3"/>
          </p:nvPr>
        </p:nvSpPr>
        <p:spPr>
          <a:xfrm>
            <a:off x="293032" y="24159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58" name="Rectangle 57"/>
          <p:cNvSpPr/>
          <p:nvPr/>
        </p:nvSpPr>
        <p:spPr>
          <a:xfrm>
            <a:off x="0" y="1650897"/>
            <a:ext cx="6867239" cy="356002"/>
          </a:xfrm>
          <a:prstGeom prst="rect">
            <a:avLst/>
          </a:prstGeom>
          <a:solidFill>
            <a:srgbClr val="36A9B7"/>
          </a:solidFill>
          <a:ln>
            <a:solidFill>
              <a:srgbClr val="00B5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1400" b="1" dirty="0" smtClean="0">
                <a:solidFill>
                  <a:prstClr val="white"/>
                </a:solidFill>
                <a:cs typeface="B Mitra" panose="00000400000000000000" pitchFamily="2" charset="-78"/>
              </a:rPr>
              <a:t>عنوان نشست</a:t>
            </a:r>
            <a:endParaRPr lang="en-US" sz="14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0" y="2035856"/>
            <a:ext cx="6867239" cy="67014"/>
          </a:xfrm>
          <a:prstGeom prst="rect">
            <a:avLst/>
          </a:prstGeom>
          <a:solidFill>
            <a:srgbClr val="36A9B7"/>
          </a:solidFill>
          <a:ln>
            <a:solidFill>
              <a:srgbClr val="00B5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142" name="Title 1"/>
          <p:cNvSpPr txBox="1">
            <a:spLocks/>
          </p:cNvSpPr>
          <p:nvPr/>
        </p:nvSpPr>
        <p:spPr>
          <a:xfrm>
            <a:off x="-163" y="2052216"/>
            <a:ext cx="6858163" cy="53350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fa-IR" sz="1800" dirty="0">
                <a:solidFill>
                  <a:srgbClr val="36A9B7"/>
                </a:solidFill>
                <a:cs typeface="B Titr" panose="00000700000000000000" pitchFamily="2" charset="-78"/>
              </a:rPr>
              <a:t>لینک‌های گزارش اعلان برگزاری </a:t>
            </a:r>
            <a:r>
              <a:rPr lang="fa-IR" sz="1800" dirty="0" smtClean="0">
                <a:solidFill>
                  <a:srgbClr val="36A9B7"/>
                </a:solidFill>
                <a:cs typeface="B Titr" panose="00000700000000000000" pitchFamily="2" charset="-78"/>
              </a:rPr>
              <a:t>نشست</a:t>
            </a:r>
            <a:endParaRPr lang="en-US" sz="1800" dirty="0">
              <a:solidFill>
                <a:srgbClr val="36A9B7"/>
              </a:solidFill>
              <a:cs typeface="B Titr" panose="00000700000000000000" pitchFamily="2" charset="-78"/>
            </a:endParaRPr>
          </a:p>
        </p:txBody>
      </p:sp>
      <p:sp>
        <p:nvSpPr>
          <p:cNvPr id="19" name="Shape 786"/>
          <p:cNvSpPr>
            <a:spLocks noGrp="1"/>
          </p:cNvSpPr>
          <p:nvPr>
            <p:ph type="pic" idx="3"/>
          </p:nvPr>
        </p:nvSpPr>
        <p:spPr>
          <a:xfrm>
            <a:off x="5529872" y="2621281"/>
            <a:ext cx="418879" cy="453406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300" dirty="0"/>
          </a:p>
        </p:txBody>
      </p:sp>
      <p:sp>
        <p:nvSpPr>
          <p:cNvPr id="22" name="Text Placeholder 2"/>
          <p:cNvSpPr txBox="1">
            <a:spLocks/>
          </p:cNvSpPr>
          <p:nvPr/>
        </p:nvSpPr>
        <p:spPr>
          <a:xfrm>
            <a:off x="3181688" y="2765377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fa-IR" sz="1050" b="1" dirty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ع</a:t>
            </a:r>
            <a:r>
              <a:rPr lang="fa-IR" sz="1050" b="1" dirty="0" smtClean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نوان خبرگزاری یا سایت</a:t>
            </a:r>
            <a:endParaRPr lang="en-US" sz="1050" b="1" dirty="0">
              <a:solidFill>
                <a:srgbClr val="C00000"/>
              </a:solidFill>
              <a:latin typeface="Ruda" panose="02000000000000000000" pitchFamily="2" charset="0"/>
              <a:cs typeface="B Titr" panose="00000700000000000000" pitchFamily="2" charset="-78"/>
              <a:sym typeface="U.S. 101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90821" y="3064055"/>
            <a:ext cx="270557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a-IR" sz="900" u="sng" dirty="0" smtClean="0">
                <a:solidFill>
                  <a:prstClr val="black"/>
                </a:solidFill>
              </a:rPr>
              <a:t>..............................</a:t>
            </a:r>
            <a:endParaRPr lang="en-US" sz="900" u="sng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2673312"/>
            <a:ext cx="5444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solidFill>
                  <a:srgbClr val="C00000"/>
                </a:solidFill>
                <a:cs typeface="B Titr" panose="00000700000000000000" pitchFamily="2" charset="-78"/>
              </a:rPr>
              <a:t>01</a:t>
            </a:r>
            <a:endParaRPr lang="fa-IR" sz="24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151" name="Shape 873"/>
          <p:cNvSpPr/>
          <p:nvPr/>
        </p:nvSpPr>
        <p:spPr>
          <a:xfrm>
            <a:off x="5166360" y="3144600"/>
            <a:ext cx="782391" cy="579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Shape 786"/>
          <p:cNvSpPr>
            <a:spLocks noGrp="1"/>
          </p:cNvSpPr>
          <p:nvPr>
            <p:ph type="pic" idx="3"/>
          </p:nvPr>
        </p:nvSpPr>
        <p:spPr>
          <a:xfrm>
            <a:off x="5051711" y="3326131"/>
            <a:ext cx="418879" cy="453406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300" dirty="0"/>
          </a:p>
        </p:txBody>
      </p:sp>
      <p:sp>
        <p:nvSpPr>
          <p:cNvPr id="153" name="Text Placeholder 2"/>
          <p:cNvSpPr txBox="1">
            <a:spLocks/>
          </p:cNvSpPr>
          <p:nvPr/>
        </p:nvSpPr>
        <p:spPr>
          <a:xfrm>
            <a:off x="2703527" y="3470227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fa-IR" sz="1050" b="1" dirty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ع</a:t>
            </a:r>
            <a:r>
              <a:rPr lang="fa-IR" sz="1050" b="1" dirty="0" smtClean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نوان خبرگزاری یا سایت</a:t>
            </a:r>
            <a:endParaRPr lang="en-US" sz="1050" b="1" dirty="0">
              <a:solidFill>
                <a:srgbClr val="C00000"/>
              </a:solidFill>
              <a:latin typeface="Ruda" panose="02000000000000000000" pitchFamily="2" charset="0"/>
              <a:cs typeface="B Titr" panose="00000700000000000000" pitchFamily="2" charset="-78"/>
              <a:sym typeface="U.S. 101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2012660" y="3768905"/>
            <a:ext cx="270557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a-IR" sz="900" u="sng" dirty="0" smtClean="0">
                <a:solidFill>
                  <a:prstClr val="black"/>
                </a:solidFill>
              </a:rPr>
              <a:t>.....................</a:t>
            </a:r>
            <a:endParaRPr lang="en-US" sz="900" u="sng" dirty="0">
              <a:solidFill>
                <a:prstClr val="black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4627239" y="3378162"/>
            <a:ext cx="5444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solidFill>
                  <a:srgbClr val="C00000"/>
                </a:solidFill>
                <a:cs typeface="B Titr" panose="00000700000000000000" pitchFamily="2" charset="-78"/>
              </a:rPr>
              <a:t>02</a:t>
            </a:r>
            <a:endParaRPr lang="fa-IR" sz="24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156" name="Shape 873"/>
          <p:cNvSpPr/>
          <p:nvPr/>
        </p:nvSpPr>
        <p:spPr>
          <a:xfrm>
            <a:off x="4688199" y="3849450"/>
            <a:ext cx="782391" cy="579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Shape 786"/>
          <p:cNvSpPr>
            <a:spLocks noGrp="1"/>
          </p:cNvSpPr>
          <p:nvPr>
            <p:ph type="pic" idx="3"/>
          </p:nvPr>
        </p:nvSpPr>
        <p:spPr>
          <a:xfrm>
            <a:off x="4569560" y="4031164"/>
            <a:ext cx="418879" cy="453406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300" dirty="0"/>
          </a:p>
        </p:txBody>
      </p:sp>
      <p:sp>
        <p:nvSpPr>
          <p:cNvPr id="158" name="Text Placeholder 2"/>
          <p:cNvSpPr txBox="1">
            <a:spLocks/>
          </p:cNvSpPr>
          <p:nvPr/>
        </p:nvSpPr>
        <p:spPr>
          <a:xfrm>
            <a:off x="2221376" y="4175260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fa-IR" sz="1050" b="1" dirty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ع</a:t>
            </a:r>
            <a:r>
              <a:rPr lang="fa-IR" sz="1050" b="1" dirty="0" smtClean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نوان خبرگزاری یا سایت</a:t>
            </a:r>
            <a:endParaRPr lang="en-US" sz="1050" b="1" dirty="0">
              <a:solidFill>
                <a:srgbClr val="C00000"/>
              </a:solidFill>
              <a:latin typeface="Ruda" panose="02000000000000000000" pitchFamily="2" charset="0"/>
              <a:cs typeface="B Titr" panose="00000700000000000000" pitchFamily="2" charset="-78"/>
              <a:sym typeface="U.S. 101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1530509" y="4473938"/>
            <a:ext cx="270557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a-IR" sz="900" u="sng" dirty="0" smtClean="0">
                <a:solidFill>
                  <a:prstClr val="black"/>
                </a:solidFill>
              </a:rPr>
              <a:t>.......................</a:t>
            </a:r>
            <a:endParaRPr lang="en-US" sz="900" u="sng" dirty="0">
              <a:solidFill>
                <a:prstClr val="black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4145088" y="4083195"/>
            <a:ext cx="5444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solidFill>
                  <a:srgbClr val="C00000"/>
                </a:solidFill>
                <a:cs typeface="B Titr" panose="00000700000000000000" pitchFamily="2" charset="-78"/>
              </a:rPr>
              <a:t>03</a:t>
            </a:r>
            <a:endParaRPr lang="fa-IR" sz="24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161" name="Shape 873"/>
          <p:cNvSpPr/>
          <p:nvPr/>
        </p:nvSpPr>
        <p:spPr>
          <a:xfrm>
            <a:off x="4206048" y="4554483"/>
            <a:ext cx="782391" cy="579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Shape 786"/>
          <p:cNvSpPr>
            <a:spLocks noGrp="1"/>
          </p:cNvSpPr>
          <p:nvPr>
            <p:ph type="pic" idx="3"/>
          </p:nvPr>
        </p:nvSpPr>
        <p:spPr>
          <a:xfrm>
            <a:off x="4081880" y="4743102"/>
            <a:ext cx="418879" cy="453406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300" dirty="0"/>
          </a:p>
        </p:txBody>
      </p:sp>
      <p:sp>
        <p:nvSpPr>
          <p:cNvPr id="163" name="Text Placeholder 2"/>
          <p:cNvSpPr txBox="1">
            <a:spLocks/>
          </p:cNvSpPr>
          <p:nvPr/>
        </p:nvSpPr>
        <p:spPr>
          <a:xfrm>
            <a:off x="1733696" y="4887198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fa-IR" sz="1050" b="1" dirty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ع</a:t>
            </a:r>
            <a:r>
              <a:rPr lang="fa-IR" sz="1050" b="1" dirty="0" smtClean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نوان خبرگزاری یا سایت</a:t>
            </a:r>
            <a:endParaRPr lang="en-US" sz="1050" b="1" dirty="0">
              <a:solidFill>
                <a:srgbClr val="C00000"/>
              </a:solidFill>
              <a:latin typeface="Ruda" panose="02000000000000000000" pitchFamily="2" charset="0"/>
              <a:cs typeface="B Titr" panose="00000700000000000000" pitchFamily="2" charset="-78"/>
              <a:sym typeface="U.S. 101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1042829" y="5185876"/>
            <a:ext cx="270557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a-IR" sz="900" u="sng" dirty="0" smtClean="0">
                <a:solidFill>
                  <a:prstClr val="black"/>
                </a:solidFill>
              </a:rPr>
              <a:t>......................</a:t>
            </a:r>
            <a:endParaRPr lang="en-US" sz="900" u="sng" dirty="0">
              <a:solidFill>
                <a:prstClr val="black"/>
              </a:solidFill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3657408" y="4795133"/>
            <a:ext cx="5444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solidFill>
                  <a:srgbClr val="C00000"/>
                </a:solidFill>
                <a:cs typeface="B Titr" panose="00000700000000000000" pitchFamily="2" charset="-78"/>
              </a:rPr>
              <a:t>04</a:t>
            </a:r>
            <a:endParaRPr lang="fa-IR" sz="24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166" name="Shape 873"/>
          <p:cNvSpPr/>
          <p:nvPr/>
        </p:nvSpPr>
        <p:spPr>
          <a:xfrm>
            <a:off x="3718368" y="5266421"/>
            <a:ext cx="782391" cy="579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Shape 786"/>
          <p:cNvSpPr>
            <a:spLocks noGrp="1"/>
          </p:cNvSpPr>
          <p:nvPr>
            <p:ph type="pic" idx="3"/>
          </p:nvPr>
        </p:nvSpPr>
        <p:spPr>
          <a:xfrm>
            <a:off x="3586580" y="5467659"/>
            <a:ext cx="418879" cy="453406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300" dirty="0"/>
          </a:p>
        </p:txBody>
      </p:sp>
      <p:sp>
        <p:nvSpPr>
          <p:cNvPr id="168" name="Text Placeholder 2"/>
          <p:cNvSpPr txBox="1">
            <a:spLocks/>
          </p:cNvSpPr>
          <p:nvPr/>
        </p:nvSpPr>
        <p:spPr>
          <a:xfrm>
            <a:off x="1238396" y="5611755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fa-IR" sz="1050" b="1" dirty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ع</a:t>
            </a:r>
            <a:r>
              <a:rPr lang="fa-IR" sz="1050" b="1" dirty="0" smtClean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نوان خبرگزاری یا سایت</a:t>
            </a:r>
            <a:endParaRPr lang="en-US" sz="1050" b="1" dirty="0">
              <a:solidFill>
                <a:srgbClr val="C00000"/>
              </a:solidFill>
              <a:latin typeface="Ruda" panose="02000000000000000000" pitchFamily="2" charset="0"/>
              <a:cs typeface="B Titr" panose="00000700000000000000" pitchFamily="2" charset="-78"/>
              <a:sym typeface="U.S. 101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547529" y="5910433"/>
            <a:ext cx="270557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a-IR" sz="900" u="sng" dirty="0" smtClean="0">
                <a:solidFill>
                  <a:prstClr val="black"/>
                </a:solidFill>
              </a:rPr>
              <a:t>....................</a:t>
            </a:r>
            <a:endParaRPr lang="en-US" sz="900" u="sng" dirty="0">
              <a:solidFill>
                <a:prstClr val="black"/>
              </a:solidFill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3162108" y="5519690"/>
            <a:ext cx="5444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solidFill>
                  <a:srgbClr val="C00000"/>
                </a:solidFill>
                <a:cs typeface="B Titr" panose="00000700000000000000" pitchFamily="2" charset="-78"/>
              </a:rPr>
              <a:t>05</a:t>
            </a:r>
            <a:endParaRPr lang="fa-IR" sz="24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171" name="Shape 873"/>
          <p:cNvSpPr/>
          <p:nvPr/>
        </p:nvSpPr>
        <p:spPr>
          <a:xfrm>
            <a:off x="3205277" y="5986166"/>
            <a:ext cx="782391" cy="579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Shape 786"/>
          <p:cNvSpPr>
            <a:spLocks noGrp="1"/>
          </p:cNvSpPr>
          <p:nvPr>
            <p:ph type="pic" idx="3"/>
          </p:nvPr>
        </p:nvSpPr>
        <p:spPr>
          <a:xfrm>
            <a:off x="4145088" y="6179597"/>
            <a:ext cx="418879" cy="453406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300" dirty="0"/>
          </a:p>
        </p:txBody>
      </p:sp>
      <p:sp>
        <p:nvSpPr>
          <p:cNvPr id="173" name="Text Placeholder 2"/>
          <p:cNvSpPr txBox="1">
            <a:spLocks/>
          </p:cNvSpPr>
          <p:nvPr/>
        </p:nvSpPr>
        <p:spPr>
          <a:xfrm>
            <a:off x="1796904" y="6323693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fa-IR" sz="1050" b="1" dirty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ع</a:t>
            </a:r>
            <a:r>
              <a:rPr lang="fa-IR" sz="1050" b="1" dirty="0" smtClean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نوان خبرگزاری یا سایت</a:t>
            </a:r>
            <a:endParaRPr lang="en-US" sz="1050" b="1" dirty="0">
              <a:solidFill>
                <a:srgbClr val="C00000"/>
              </a:solidFill>
              <a:latin typeface="Ruda" panose="02000000000000000000" pitchFamily="2" charset="0"/>
              <a:cs typeface="B Titr" panose="00000700000000000000" pitchFamily="2" charset="-78"/>
              <a:sym typeface="U.S. 101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3720616" y="6231628"/>
            <a:ext cx="5444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solidFill>
                  <a:srgbClr val="C00000"/>
                </a:solidFill>
                <a:cs typeface="B Titr" panose="00000700000000000000" pitchFamily="2" charset="-78"/>
              </a:rPr>
              <a:t>06</a:t>
            </a:r>
            <a:endParaRPr lang="fa-IR" sz="24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175" name="Shape 873"/>
          <p:cNvSpPr/>
          <p:nvPr/>
        </p:nvSpPr>
        <p:spPr>
          <a:xfrm>
            <a:off x="3781576" y="6702916"/>
            <a:ext cx="782391" cy="579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1104785" y="6641410"/>
            <a:ext cx="270557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a-IR" sz="900" u="sng" dirty="0" smtClean="0">
                <a:solidFill>
                  <a:prstClr val="black"/>
                </a:solidFill>
              </a:rPr>
              <a:t>.........................</a:t>
            </a:r>
            <a:endParaRPr lang="en-US" sz="900" u="sng" dirty="0">
              <a:solidFill>
                <a:prstClr val="black"/>
              </a:solidFill>
            </a:endParaRPr>
          </a:p>
        </p:txBody>
      </p:sp>
      <p:sp>
        <p:nvSpPr>
          <p:cNvPr id="177" name="Shape 786"/>
          <p:cNvSpPr>
            <a:spLocks noGrp="1"/>
          </p:cNvSpPr>
          <p:nvPr>
            <p:ph type="pic" idx="3"/>
          </p:nvPr>
        </p:nvSpPr>
        <p:spPr>
          <a:xfrm>
            <a:off x="4709189" y="6894268"/>
            <a:ext cx="418879" cy="453406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300" dirty="0"/>
          </a:p>
        </p:txBody>
      </p:sp>
      <p:sp>
        <p:nvSpPr>
          <p:cNvPr id="178" name="Text Placeholder 2"/>
          <p:cNvSpPr txBox="1">
            <a:spLocks/>
          </p:cNvSpPr>
          <p:nvPr/>
        </p:nvSpPr>
        <p:spPr>
          <a:xfrm>
            <a:off x="2361005" y="7038364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fa-IR" sz="1050" b="1" dirty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ع</a:t>
            </a:r>
            <a:r>
              <a:rPr lang="fa-IR" sz="1050" b="1" dirty="0" smtClean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نوان خبرگزاری یا سایت</a:t>
            </a:r>
            <a:endParaRPr lang="en-US" sz="1050" b="1" dirty="0">
              <a:solidFill>
                <a:srgbClr val="C00000"/>
              </a:solidFill>
              <a:latin typeface="Ruda" panose="02000000000000000000" pitchFamily="2" charset="0"/>
              <a:cs typeface="B Titr" panose="00000700000000000000" pitchFamily="2" charset="-78"/>
              <a:sym typeface="U.S. 101" charset="0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4284717" y="6946299"/>
            <a:ext cx="5444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solidFill>
                  <a:srgbClr val="C00000"/>
                </a:solidFill>
                <a:cs typeface="B Titr" panose="00000700000000000000" pitchFamily="2" charset="-78"/>
              </a:rPr>
              <a:t>07</a:t>
            </a:r>
            <a:endParaRPr lang="fa-IR" sz="24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180" name="Shape 873"/>
          <p:cNvSpPr/>
          <p:nvPr/>
        </p:nvSpPr>
        <p:spPr>
          <a:xfrm>
            <a:off x="4345677" y="7417587"/>
            <a:ext cx="782391" cy="579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1668886" y="7356081"/>
            <a:ext cx="270557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a-IR" sz="900" u="sng" dirty="0" smtClean="0">
                <a:solidFill>
                  <a:prstClr val="black"/>
                </a:solidFill>
              </a:rPr>
              <a:t>........................</a:t>
            </a:r>
            <a:endParaRPr lang="en-US" sz="900" u="sng" dirty="0">
              <a:solidFill>
                <a:prstClr val="black"/>
              </a:solidFill>
            </a:endParaRPr>
          </a:p>
        </p:txBody>
      </p:sp>
      <p:sp>
        <p:nvSpPr>
          <p:cNvPr id="182" name="Shape 786"/>
          <p:cNvSpPr>
            <a:spLocks noGrp="1"/>
          </p:cNvSpPr>
          <p:nvPr>
            <p:ph type="pic" idx="3"/>
          </p:nvPr>
        </p:nvSpPr>
        <p:spPr>
          <a:xfrm>
            <a:off x="5283576" y="7629393"/>
            <a:ext cx="418879" cy="453406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300" dirty="0"/>
          </a:p>
        </p:txBody>
      </p:sp>
      <p:sp>
        <p:nvSpPr>
          <p:cNvPr id="183" name="Text Placeholder 2"/>
          <p:cNvSpPr txBox="1">
            <a:spLocks/>
          </p:cNvSpPr>
          <p:nvPr/>
        </p:nvSpPr>
        <p:spPr>
          <a:xfrm>
            <a:off x="2935392" y="7773489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fa-IR" sz="1050" b="1" dirty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ع</a:t>
            </a:r>
            <a:r>
              <a:rPr lang="fa-IR" sz="1050" b="1" dirty="0" smtClean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نوان خبرگزاری یا سایت</a:t>
            </a:r>
            <a:endParaRPr lang="en-US" sz="1050" b="1" dirty="0">
              <a:solidFill>
                <a:srgbClr val="C00000"/>
              </a:solidFill>
              <a:latin typeface="Ruda" panose="02000000000000000000" pitchFamily="2" charset="0"/>
              <a:cs typeface="B Titr" panose="00000700000000000000" pitchFamily="2" charset="-78"/>
              <a:sym typeface="U.S. 101" charset="0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4859104" y="7681424"/>
            <a:ext cx="5444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solidFill>
                  <a:srgbClr val="C00000"/>
                </a:solidFill>
                <a:cs typeface="B Titr" panose="00000700000000000000" pitchFamily="2" charset="-78"/>
              </a:rPr>
              <a:t>08</a:t>
            </a:r>
            <a:endParaRPr lang="fa-IR" sz="24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185" name="Shape 873"/>
          <p:cNvSpPr/>
          <p:nvPr/>
        </p:nvSpPr>
        <p:spPr>
          <a:xfrm>
            <a:off x="4920064" y="8152712"/>
            <a:ext cx="782391" cy="579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2243273" y="8091206"/>
            <a:ext cx="270557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a-IR" sz="900" u="sng" dirty="0" smtClean="0">
                <a:solidFill>
                  <a:prstClr val="black"/>
                </a:solidFill>
              </a:rPr>
              <a:t>.........................</a:t>
            </a:r>
            <a:endParaRPr lang="en-US" sz="900" u="sng" dirty="0">
              <a:solidFill>
                <a:prstClr val="black"/>
              </a:solidFill>
            </a:endParaRPr>
          </a:p>
        </p:txBody>
      </p:sp>
      <p:sp>
        <p:nvSpPr>
          <p:cNvPr id="187" name="Shape 786"/>
          <p:cNvSpPr>
            <a:spLocks noGrp="1"/>
          </p:cNvSpPr>
          <p:nvPr>
            <p:ph type="pic" idx="3"/>
          </p:nvPr>
        </p:nvSpPr>
        <p:spPr>
          <a:xfrm>
            <a:off x="5739311" y="8290389"/>
            <a:ext cx="418879" cy="453406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300" dirty="0"/>
          </a:p>
        </p:txBody>
      </p:sp>
      <p:sp>
        <p:nvSpPr>
          <p:cNvPr id="188" name="Text Placeholder 2"/>
          <p:cNvSpPr txBox="1">
            <a:spLocks/>
          </p:cNvSpPr>
          <p:nvPr/>
        </p:nvSpPr>
        <p:spPr>
          <a:xfrm>
            <a:off x="3391127" y="8434485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fa-IR" sz="1050" b="1" dirty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ع</a:t>
            </a:r>
            <a:r>
              <a:rPr lang="fa-IR" sz="1050" b="1" dirty="0" smtClean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نوان خبرگزاری یا سایت</a:t>
            </a:r>
            <a:endParaRPr lang="en-US" sz="1050" b="1" dirty="0">
              <a:solidFill>
                <a:srgbClr val="C00000"/>
              </a:solidFill>
              <a:latin typeface="Ruda" panose="02000000000000000000" pitchFamily="2" charset="0"/>
              <a:cs typeface="B Titr" panose="00000700000000000000" pitchFamily="2" charset="-78"/>
              <a:sym typeface="U.S. 101" charset="0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5314839" y="8342420"/>
            <a:ext cx="5444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solidFill>
                  <a:srgbClr val="C00000"/>
                </a:solidFill>
                <a:cs typeface="B Titr" panose="00000700000000000000" pitchFamily="2" charset="-78"/>
              </a:rPr>
              <a:t>09</a:t>
            </a:r>
            <a:endParaRPr lang="fa-IR" sz="24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190" name="Shape 873"/>
          <p:cNvSpPr/>
          <p:nvPr/>
        </p:nvSpPr>
        <p:spPr>
          <a:xfrm>
            <a:off x="5375799" y="8813708"/>
            <a:ext cx="782391" cy="579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2699008" y="8752202"/>
            <a:ext cx="270557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a-IR" sz="900" u="sng" dirty="0" smtClean="0">
                <a:solidFill>
                  <a:prstClr val="black"/>
                </a:solidFill>
              </a:rPr>
              <a:t>..........................................</a:t>
            </a:r>
            <a:endParaRPr lang="en-US" sz="900" u="sng" dirty="0">
              <a:solidFill>
                <a:prstClr val="black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04656" y="9455170"/>
            <a:ext cx="4647055" cy="45719"/>
          </a:xfrm>
          <a:prstGeom prst="rect">
            <a:avLst/>
          </a:prstGeom>
          <a:solidFill>
            <a:srgbClr val="00B5C0"/>
          </a:solidFill>
          <a:ln>
            <a:solidFill>
              <a:srgbClr val="00B5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62" name="8-Point Star 61"/>
          <p:cNvSpPr/>
          <p:nvPr/>
        </p:nvSpPr>
        <p:spPr>
          <a:xfrm>
            <a:off x="176056" y="9249429"/>
            <a:ext cx="457200" cy="457200"/>
          </a:xfrm>
          <a:prstGeom prst="star8">
            <a:avLst/>
          </a:prstGeom>
          <a:solidFill>
            <a:srgbClr val="00B5C0"/>
          </a:solidFill>
          <a:ln>
            <a:solidFill>
              <a:srgbClr val="00B5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6</a:t>
            </a:r>
            <a:endParaRPr lang="fa-IR" b="1" dirty="0">
              <a:cs typeface="B Zar" panose="00000400000000000000" pitchFamily="2" charset="-78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03" y="13981"/>
            <a:ext cx="908774" cy="887762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73" y="13981"/>
            <a:ext cx="790757" cy="887762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47" y="59701"/>
            <a:ext cx="1109893" cy="941062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888588" y="868023"/>
            <a:ext cx="52593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b="1" dirty="0">
                <a:cs typeface="B Mitra" panose="00000400000000000000" pitchFamily="2" charset="-78"/>
              </a:rPr>
              <a:t>گزارش عملکـــرد در حوزه ارتباطات و همکاری علمی</a:t>
            </a:r>
            <a:endParaRPr lang="fa-IR" sz="16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sz="1600" b="1" dirty="0">
                <a:cs typeface="B Mitra" panose="00000400000000000000" pitchFamily="2" charset="-78"/>
              </a:rPr>
              <a:t>انجمن علمی- دانشجویی </a:t>
            </a:r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.............</a:t>
            </a:r>
          </a:p>
          <a:p>
            <a:pPr algn="ctr" rtl="1"/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سیزدهمین جشنواره دانشگاهی حرکت</a:t>
            </a:r>
          </a:p>
          <a:p>
            <a:pPr algn="ctr" rtl="1"/>
            <a:endParaRPr lang="fa-IR" sz="16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198" y="8789632"/>
            <a:ext cx="1821768" cy="104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5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142" grpId="0"/>
      <p:bldP spid="6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902"/>
          <p:cNvSpPr>
            <a:spLocks noGrp="1"/>
          </p:cNvSpPr>
          <p:nvPr>
            <p:ph type="pic" idx="2"/>
          </p:nvPr>
        </p:nvSpPr>
        <p:spPr>
          <a:xfrm>
            <a:off x="1850816" y="3141882"/>
            <a:ext cx="2729484" cy="3639312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903"/>
          <p:cNvSpPr>
            <a:spLocks noGrp="1"/>
          </p:cNvSpPr>
          <p:nvPr>
            <p:ph type="pic" idx="3"/>
          </p:nvPr>
        </p:nvSpPr>
        <p:spPr>
          <a:xfrm>
            <a:off x="463738" y="3140294"/>
            <a:ext cx="1344168" cy="1792223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904"/>
          <p:cNvSpPr>
            <a:spLocks noGrp="1"/>
          </p:cNvSpPr>
          <p:nvPr>
            <p:ph type="pic" idx="4"/>
          </p:nvPr>
        </p:nvSpPr>
        <p:spPr>
          <a:xfrm>
            <a:off x="463738" y="4989732"/>
            <a:ext cx="1344168" cy="1792223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904"/>
          <p:cNvSpPr txBox="1">
            <a:spLocks/>
          </p:cNvSpPr>
          <p:nvPr/>
        </p:nvSpPr>
        <p:spPr>
          <a:xfrm>
            <a:off x="494218" y="6822638"/>
            <a:ext cx="1344168" cy="1792223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/>
          </a:p>
        </p:txBody>
      </p:sp>
      <p:sp>
        <p:nvSpPr>
          <p:cNvPr id="157" name="Shape 904"/>
          <p:cNvSpPr txBox="1">
            <a:spLocks/>
          </p:cNvSpPr>
          <p:nvPr/>
        </p:nvSpPr>
        <p:spPr>
          <a:xfrm>
            <a:off x="1881296" y="6822638"/>
            <a:ext cx="1344168" cy="1792223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/>
          </a:p>
        </p:txBody>
      </p:sp>
      <p:sp>
        <p:nvSpPr>
          <p:cNvPr id="158" name="Shape 904"/>
          <p:cNvSpPr txBox="1">
            <a:spLocks/>
          </p:cNvSpPr>
          <p:nvPr/>
        </p:nvSpPr>
        <p:spPr>
          <a:xfrm>
            <a:off x="3266612" y="6822638"/>
            <a:ext cx="1344168" cy="1792223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/>
          </a:p>
        </p:txBody>
      </p:sp>
      <p:sp>
        <p:nvSpPr>
          <p:cNvPr id="162" name="Shape 904"/>
          <p:cNvSpPr txBox="1">
            <a:spLocks/>
          </p:cNvSpPr>
          <p:nvPr/>
        </p:nvSpPr>
        <p:spPr>
          <a:xfrm>
            <a:off x="4651928" y="6822638"/>
            <a:ext cx="1344168" cy="1792223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/>
          </a:p>
        </p:txBody>
      </p:sp>
      <p:sp>
        <p:nvSpPr>
          <p:cNvPr id="163" name="Shape 904"/>
          <p:cNvSpPr txBox="1">
            <a:spLocks/>
          </p:cNvSpPr>
          <p:nvPr/>
        </p:nvSpPr>
        <p:spPr>
          <a:xfrm>
            <a:off x="4621448" y="4989732"/>
            <a:ext cx="1344168" cy="1792223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/>
          </a:p>
        </p:txBody>
      </p:sp>
      <p:sp>
        <p:nvSpPr>
          <p:cNvPr id="164" name="Shape 904"/>
          <p:cNvSpPr txBox="1">
            <a:spLocks/>
          </p:cNvSpPr>
          <p:nvPr/>
        </p:nvSpPr>
        <p:spPr>
          <a:xfrm>
            <a:off x="4621448" y="3140294"/>
            <a:ext cx="1344168" cy="1792223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-381958" y="2189254"/>
            <a:ext cx="6858163" cy="407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fa-IR" sz="1800" dirty="0" smtClean="0">
                <a:solidFill>
                  <a:srgbClr val="009999"/>
                </a:solidFill>
                <a:cs typeface="B Titr" panose="00000700000000000000" pitchFamily="2" charset="-78"/>
              </a:rPr>
              <a:t>گزارش تصویری</a:t>
            </a:r>
            <a:endParaRPr lang="en-US" sz="1800" dirty="0">
              <a:solidFill>
                <a:srgbClr val="009999"/>
              </a:solidFill>
              <a:cs typeface="B Titr" panose="00000700000000000000" pitchFamily="2" charset="-78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03" y="121661"/>
            <a:ext cx="908774" cy="88776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73" y="121661"/>
            <a:ext cx="790757" cy="88776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68" y="152141"/>
            <a:ext cx="1035350" cy="877858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-9239" y="1776112"/>
            <a:ext cx="6867239" cy="356002"/>
          </a:xfrm>
          <a:prstGeom prst="rect">
            <a:avLst/>
          </a:prstGeom>
          <a:solidFill>
            <a:srgbClr val="36A9B7"/>
          </a:solidFill>
          <a:ln>
            <a:solidFill>
              <a:srgbClr val="00B5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endParaRPr lang="en-US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2168210"/>
            <a:ext cx="6867239" cy="67014"/>
          </a:xfrm>
          <a:prstGeom prst="rect">
            <a:avLst/>
          </a:prstGeom>
          <a:solidFill>
            <a:srgbClr val="36A9B7"/>
          </a:solidFill>
          <a:ln>
            <a:solidFill>
              <a:srgbClr val="00B5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5728" y="928221"/>
            <a:ext cx="5608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b="1" dirty="0">
                <a:cs typeface="B Mitra" panose="00000400000000000000" pitchFamily="2" charset="-78"/>
              </a:rPr>
              <a:t>گزارش عملکـــرد در حوزه ارتباطات و همکاری علمی</a:t>
            </a:r>
            <a:endParaRPr lang="fa-IR" sz="16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sz="1600" b="1" dirty="0">
                <a:cs typeface="B Mitra" panose="00000400000000000000" pitchFamily="2" charset="-78"/>
              </a:rPr>
              <a:t>انجمن علمی- دانشجویی </a:t>
            </a:r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.............</a:t>
            </a:r>
          </a:p>
          <a:p>
            <a:pPr algn="ctr" rtl="1"/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سیزدهمین جشنواره دانشگاهی حرکت</a:t>
            </a:r>
          </a:p>
          <a:p>
            <a:pPr algn="ctr" rtl="1"/>
            <a:endParaRPr lang="fa-IR" sz="16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-51350" y="9401786"/>
            <a:ext cx="4647055" cy="45719"/>
          </a:xfrm>
          <a:prstGeom prst="rect">
            <a:avLst/>
          </a:prstGeom>
          <a:solidFill>
            <a:srgbClr val="00B5C0"/>
          </a:solidFill>
          <a:ln>
            <a:solidFill>
              <a:srgbClr val="00B5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36" name="8-Point Star 35"/>
          <p:cNvSpPr/>
          <p:nvPr/>
        </p:nvSpPr>
        <p:spPr>
          <a:xfrm>
            <a:off x="172853" y="9101717"/>
            <a:ext cx="552875" cy="601979"/>
          </a:xfrm>
          <a:prstGeom prst="star8">
            <a:avLst/>
          </a:prstGeom>
          <a:solidFill>
            <a:srgbClr val="00B5C0"/>
          </a:solidFill>
          <a:ln>
            <a:solidFill>
              <a:srgbClr val="00B5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7</a:t>
            </a:r>
            <a:endParaRPr lang="fa-IR" b="1" dirty="0">
              <a:cs typeface="B Zar" panose="00000400000000000000" pitchFamily="2" charset="-78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776" y="8545609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3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 animBg="1"/>
      <p:bldP spid="31" grpId="0" animBg="1"/>
      <p:bldP spid="3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211" y="273447"/>
            <a:ext cx="657225" cy="7070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023" y="137627"/>
            <a:ext cx="790757" cy="88776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-3" y="3660530"/>
            <a:ext cx="6852817" cy="54585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endParaRPr lang="en-US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graphicFrame>
        <p:nvGraphicFramePr>
          <p:cNvPr id="37" name="Diagram 36"/>
          <p:cNvGraphicFramePr/>
          <p:nvPr>
            <p:extLst>
              <p:ext uri="{D42A27DB-BD31-4B8C-83A1-F6EECF244321}">
                <p14:modId xmlns:p14="http://schemas.microsoft.com/office/powerpoint/2010/main" val="1906478634"/>
              </p:ext>
            </p:extLst>
          </p:nvPr>
        </p:nvGraphicFramePr>
        <p:xfrm>
          <a:off x="65888" y="3449054"/>
          <a:ext cx="6721033" cy="6441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-2" y="1485055"/>
            <a:ext cx="6858002" cy="1708160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pPr algn="ctr" rtl="1"/>
            <a:endParaRPr lang="fa-IR" sz="2000" b="1" dirty="0" smtClean="0">
              <a:cs typeface="B Mitra" panose="00000400000000000000" pitchFamily="2" charset="-78"/>
            </a:endParaRPr>
          </a:p>
          <a:p>
            <a:pPr algn="ctr" rtl="1"/>
            <a:r>
              <a:rPr lang="fa-IR" sz="2000" b="1" dirty="0" smtClean="0">
                <a:cs typeface="B Mitra" panose="00000400000000000000" pitchFamily="2" charset="-78"/>
              </a:rPr>
              <a:t>گزارش عملکـــرد در حوزه </a:t>
            </a:r>
            <a:r>
              <a:rPr lang="fa-IR" sz="2500" b="1" dirty="0" smtClean="0">
                <a:solidFill>
                  <a:srgbClr val="C00000"/>
                </a:solidFill>
                <a:cs typeface="B Mitra" panose="00000400000000000000" pitchFamily="2" charset="-78"/>
              </a:rPr>
              <a:t>انتشارات </a:t>
            </a:r>
          </a:p>
          <a:p>
            <a:pPr algn="ctr" rtl="1"/>
            <a:r>
              <a:rPr lang="fa-IR" sz="2000" b="1" dirty="0" smtClean="0">
                <a:cs typeface="B Mitra" panose="00000400000000000000" pitchFamily="2" charset="-78"/>
              </a:rPr>
              <a:t>انجمن علمی </a:t>
            </a:r>
            <a:r>
              <a:rPr lang="fa-IR" sz="2000" b="1" dirty="0">
                <a:cs typeface="B Mitra" panose="00000400000000000000" pitchFamily="2" charset="-78"/>
              </a:rPr>
              <a:t>دانشجویی </a:t>
            </a:r>
            <a:r>
              <a:rPr lang="fa-IR" sz="2000" b="1" dirty="0" smtClean="0">
                <a:solidFill>
                  <a:srgbClr val="C00000"/>
                </a:solidFill>
                <a:cs typeface="B Mitra" panose="00000400000000000000" pitchFamily="2" charset="-78"/>
              </a:rPr>
              <a:t>....................</a:t>
            </a:r>
          </a:p>
          <a:p>
            <a:pPr algn="ctr" rtl="1"/>
            <a:r>
              <a:rPr lang="fa-IR" sz="2000" b="1" dirty="0" smtClean="0">
                <a:solidFill>
                  <a:srgbClr val="C00000"/>
                </a:solidFill>
                <a:cs typeface="B Mitra" panose="00000400000000000000" pitchFamily="2" charset="-78"/>
              </a:rPr>
              <a:t>سیزدهمین</a:t>
            </a:r>
            <a:r>
              <a:rPr lang="fa-IR" sz="20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 </a:t>
            </a:r>
            <a:r>
              <a:rPr lang="fa-IR" sz="2000" b="1" dirty="0" smtClean="0">
                <a:cs typeface="B Mitra" panose="00000400000000000000" pitchFamily="2" charset="-78"/>
              </a:rPr>
              <a:t>جشنواره </a:t>
            </a:r>
            <a:r>
              <a:rPr lang="fa-IR" sz="2000" b="1" dirty="0">
                <a:cs typeface="B Mitra" panose="00000400000000000000" pitchFamily="2" charset="-78"/>
              </a:rPr>
              <a:t>دانشگاهی حرکت</a:t>
            </a:r>
          </a:p>
          <a:p>
            <a:pPr algn="ctr" rtl="1"/>
            <a:endParaRPr lang="fa-IR" sz="2000" b="1" dirty="0">
              <a:solidFill>
                <a:srgbClr val="FFFF00"/>
              </a:solidFill>
              <a:cs typeface="B Mitra" panose="00000400000000000000" pitchFamily="2" charset="-78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11" y="92773"/>
            <a:ext cx="1047031" cy="8877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9945" y="182174"/>
            <a:ext cx="1007390" cy="77491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0800" tIns="50800" rIns="50800" bIns="50800" numCol="1" rtlCol="0" anchor="ctr">
            <a:noAutofit/>
          </a:bodyPr>
          <a:lstStyle/>
          <a:p>
            <a:pPr algn="ctr"/>
            <a:r>
              <a:rPr lang="fa-IR" sz="1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  <a:sym typeface="Helvetica Light"/>
              </a:rPr>
              <a:t>لوگو انجمن</a:t>
            </a:r>
            <a:endParaRPr lang="en-US" sz="1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9664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2038662"/>
            <a:ext cx="6852817" cy="566556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b="1" dirty="0">
                <a:solidFill>
                  <a:prstClr val="white"/>
                </a:solidFill>
                <a:cs typeface="B Titr" panose="00000700000000000000" pitchFamily="2" charset="-78"/>
              </a:rPr>
              <a:t>نشریۀ  </a:t>
            </a:r>
            <a:r>
              <a:rPr lang="fa-IR" b="1" dirty="0" smtClean="0">
                <a:solidFill>
                  <a:prstClr val="white"/>
                </a:solidFill>
                <a:cs typeface="B Titr" panose="00000700000000000000" pitchFamily="2" charset="-78"/>
              </a:rPr>
              <a:t>.......</a:t>
            </a:r>
            <a:endParaRPr lang="en-US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2654509"/>
            <a:ext cx="6852817" cy="54585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471488" y="3034062"/>
          <a:ext cx="5915025" cy="898047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56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5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49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15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509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Zar" panose="00000400000000000000" pitchFamily="2" charset="-78"/>
                        </a:rPr>
                        <a:t>نام نشریه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Zar" panose="00000400000000000000" pitchFamily="2" charset="-78"/>
                        </a:rPr>
                        <a:t>تاریخ اخذ مجوز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Zar" panose="00000400000000000000" pitchFamily="2" charset="-78"/>
                        </a:rPr>
                        <a:t>دوره انتشار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Zar" panose="00000400000000000000" pitchFamily="2" charset="-78"/>
                        </a:rPr>
                        <a:t>شمارگان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94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5079828" y="2703061"/>
            <a:ext cx="136768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altLang="fa-IR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شناسنامه نشریه </a:t>
            </a:r>
            <a:endParaRPr kumimoji="0" lang="en-US" altLang="fa-IR" sz="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471489" y="4206674"/>
          <a:ext cx="5915024" cy="759595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322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5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6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295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Zar" panose="00000400000000000000" pitchFamily="2" charset="-78"/>
                        </a:rPr>
                        <a:t>صاحب امتیاز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Zar" panose="00000400000000000000" pitchFamily="2" charset="-78"/>
                        </a:rPr>
                        <a:t>مدیرمسئول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Zar" panose="00000400000000000000" pitchFamily="2" charset="-78"/>
                        </a:rPr>
                        <a:t>سردبیر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63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8" name="Rectangle 2"/>
          <p:cNvSpPr>
            <a:spLocks noChangeArrowheads="1"/>
          </p:cNvSpPr>
          <p:nvPr/>
        </p:nvSpPr>
        <p:spPr bwMode="auto">
          <a:xfrm>
            <a:off x="1833747" y="5517797"/>
            <a:ext cx="461376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fa-IR" sz="1600" b="1" dirty="0">
                <a:solidFill>
                  <a:srgbClr val="C00000"/>
                </a:solidFill>
                <a:cs typeface="B Zar" panose="00000400000000000000" pitchFamily="2" charset="-78"/>
              </a:rPr>
              <a:t>آمار شماره­های منتشرشدۀ نشریه در دورۀ کنونی انجمن علمی</a:t>
            </a:r>
            <a:endParaRPr lang="en-US" sz="16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630053" y="6118600"/>
          <a:ext cx="5915024" cy="681654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972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2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0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215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Zar" panose="00000400000000000000" pitchFamily="2" charset="-78"/>
                        </a:rPr>
                        <a:t>شماره نشریه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Zar" panose="00000400000000000000" pitchFamily="2" charset="-78"/>
                        </a:rPr>
                        <a:t>تاریخ نشر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Zar" panose="00000400000000000000" pitchFamily="2" charset="-78"/>
                        </a:rPr>
                        <a:t>تیراژ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50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>
            <a:off x="-16392" y="9197247"/>
            <a:ext cx="4647055" cy="45719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27" name="8-Point Star 26"/>
          <p:cNvSpPr/>
          <p:nvPr/>
        </p:nvSpPr>
        <p:spPr>
          <a:xfrm>
            <a:off x="172853" y="9005860"/>
            <a:ext cx="457200" cy="457200"/>
          </a:xfrm>
          <a:prstGeom prst="star8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>
                <a:cs typeface="B Zar" panose="00000400000000000000" pitchFamily="2" charset="-78"/>
              </a:rPr>
              <a:t>1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663" y="181621"/>
            <a:ext cx="908774" cy="88776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573" y="181621"/>
            <a:ext cx="790757" cy="88776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42223" y="799105"/>
            <a:ext cx="5259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Mitra" panose="00000400000000000000" pitchFamily="2" charset="-78"/>
              </a:rPr>
              <a:t>گزارش عملکـــرد در حوزه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نشریه</a:t>
            </a:r>
          </a:p>
          <a:p>
            <a:pPr algn="ctr" rtl="1"/>
            <a:r>
              <a:rPr lang="fa-IR" b="1" dirty="0">
                <a:cs typeface="B Mitra" panose="00000400000000000000" pitchFamily="2" charset="-78"/>
              </a:rPr>
              <a:t>انجمن علمی- دانشجویی </a:t>
            </a:r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.......</a:t>
            </a:r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سیزدهمین</a:t>
            </a:r>
            <a:r>
              <a:rPr lang="fa-IR" b="1" dirty="0" smtClean="0">
                <a:solidFill>
                  <a:srgbClr val="FFFF00"/>
                </a:solidFill>
                <a:cs typeface="B Mitra" panose="00000400000000000000" pitchFamily="2" charset="-78"/>
              </a:rPr>
              <a:t> </a:t>
            </a:r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جشنواره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دانشگاهی </a:t>
            </a:r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حرکت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600" y="266527"/>
            <a:ext cx="846752" cy="7179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442" y="8516711"/>
            <a:ext cx="2022307" cy="115808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31819" y="182174"/>
            <a:ext cx="1007390" cy="77491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0800" tIns="50800" rIns="50800" bIns="50800" numCol="1" rtlCol="0" anchor="ctr">
            <a:noAutofit/>
          </a:bodyPr>
          <a:lstStyle/>
          <a:p>
            <a:pPr algn="ctr"/>
            <a:r>
              <a:rPr lang="fa-IR" sz="1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  <a:sym typeface="Helvetica Light"/>
              </a:rPr>
              <a:t>لوگو انجمن</a:t>
            </a:r>
            <a:endParaRPr lang="en-US" sz="1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36826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1734917"/>
            <a:ext cx="6852817" cy="543553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b="1" dirty="0" smtClean="0">
                <a:solidFill>
                  <a:prstClr val="white"/>
                </a:solidFill>
                <a:cs typeface="B Titr" panose="00000700000000000000" pitchFamily="2" charset="-78"/>
              </a:rPr>
              <a:t>نشریه ...........</a:t>
            </a:r>
            <a:endParaRPr lang="en-US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2320306"/>
            <a:ext cx="6852817" cy="67014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65" name="Rectangle 2"/>
          <p:cNvSpPr>
            <a:spLocks noChangeArrowheads="1"/>
          </p:cNvSpPr>
          <p:nvPr/>
        </p:nvSpPr>
        <p:spPr bwMode="auto">
          <a:xfrm>
            <a:off x="5341868" y="2719279"/>
            <a:ext cx="101502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altLang="fa-IR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نقطه شروع:</a:t>
            </a:r>
            <a:endParaRPr kumimoji="0" lang="en-US" altLang="fa-IR" sz="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 rot="10800000" flipV="1">
            <a:off x="4895850" y="3801153"/>
            <a:ext cx="134993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altLang="fa-IR" sz="1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مجوز فعالیت:</a:t>
            </a:r>
            <a:endParaRPr kumimoji="0" lang="en-US" altLang="fa-IR" sz="1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966546" y="4777238"/>
            <a:ext cx="430619" cy="391649"/>
            <a:chOff x="5897310" y="6213351"/>
            <a:chExt cx="430619" cy="430618"/>
          </a:xfrm>
        </p:grpSpPr>
        <p:sp>
          <p:nvSpPr>
            <p:cNvPr id="27" name="Shape 364"/>
            <p:cNvSpPr/>
            <p:nvPr/>
          </p:nvSpPr>
          <p:spPr>
            <a:xfrm>
              <a:off x="5897310" y="6213351"/>
              <a:ext cx="430619" cy="43061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750">
                <a:solidFill>
                  <a:srgbClr val="C00000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8" name="Shape 369"/>
            <p:cNvSpPr/>
            <p:nvPr/>
          </p:nvSpPr>
          <p:spPr>
            <a:xfrm>
              <a:off x="6029419" y="6344437"/>
              <a:ext cx="166397" cy="1679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7666" y="88369"/>
                  </a:moveTo>
                  <a:cubicBezTo>
                    <a:pt x="67666" y="78913"/>
                    <a:pt x="75000" y="73695"/>
                    <a:pt x="87000" y="65869"/>
                  </a:cubicBezTo>
                  <a:cubicBezTo>
                    <a:pt x="101666" y="56413"/>
                    <a:pt x="120000" y="44673"/>
                    <a:pt x="120000" y="16630"/>
                  </a:cubicBezTo>
                  <a:cubicBezTo>
                    <a:pt x="120000" y="14021"/>
                    <a:pt x="117666" y="12065"/>
                    <a:pt x="115333" y="12065"/>
                  </a:cubicBezTo>
                  <a:cubicBezTo>
                    <a:pt x="92333" y="12065"/>
                    <a:pt x="92333" y="12065"/>
                    <a:pt x="92333" y="12065"/>
                  </a:cubicBezTo>
                  <a:cubicBezTo>
                    <a:pt x="89000" y="6195"/>
                    <a:pt x="79333" y="0"/>
                    <a:pt x="60000" y="0"/>
                  </a:cubicBezTo>
                  <a:cubicBezTo>
                    <a:pt x="40333" y="0"/>
                    <a:pt x="30666" y="6195"/>
                    <a:pt x="27666" y="12065"/>
                  </a:cubicBezTo>
                  <a:cubicBezTo>
                    <a:pt x="4666" y="12065"/>
                    <a:pt x="4666" y="12065"/>
                    <a:pt x="4666" y="12065"/>
                  </a:cubicBezTo>
                  <a:cubicBezTo>
                    <a:pt x="2000" y="12065"/>
                    <a:pt x="0" y="14021"/>
                    <a:pt x="0" y="16630"/>
                  </a:cubicBezTo>
                  <a:cubicBezTo>
                    <a:pt x="0" y="44673"/>
                    <a:pt x="18000" y="56413"/>
                    <a:pt x="32666" y="65869"/>
                  </a:cubicBezTo>
                  <a:cubicBezTo>
                    <a:pt x="44666" y="73695"/>
                    <a:pt x="52000" y="78913"/>
                    <a:pt x="52000" y="88369"/>
                  </a:cubicBezTo>
                  <a:cubicBezTo>
                    <a:pt x="52000" y="96847"/>
                    <a:pt x="52000" y="96847"/>
                    <a:pt x="52000" y="96847"/>
                  </a:cubicBezTo>
                  <a:cubicBezTo>
                    <a:pt x="39333" y="98152"/>
                    <a:pt x="30333" y="102717"/>
                    <a:pt x="30333" y="108260"/>
                  </a:cubicBezTo>
                  <a:cubicBezTo>
                    <a:pt x="30333" y="114782"/>
                    <a:pt x="43666" y="120000"/>
                    <a:pt x="60000" y="120000"/>
                  </a:cubicBezTo>
                  <a:cubicBezTo>
                    <a:pt x="76333" y="120000"/>
                    <a:pt x="89666" y="114782"/>
                    <a:pt x="89666" y="108260"/>
                  </a:cubicBezTo>
                  <a:cubicBezTo>
                    <a:pt x="89666" y="102717"/>
                    <a:pt x="80333" y="98152"/>
                    <a:pt x="67666" y="96847"/>
                  </a:cubicBezTo>
                  <a:lnTo>
                    <a:pt x="67666" y="88369"/>
                  </a:lnTo>
                  <a:close/>
                  <a:moveTo>
                    <a:pt x="86333" y="55434"/>
                  </a:moveTo>
                  <a:cubicBezTo>
                    <a:pt x="90000" y="47608"/>
                    <a:pt x="93000" y="36847"/>
                    <a:pt x="93666" y="21195"/>
                  </a:cubicBezTo>
                  <a:cubicBezTo>
                    <a:pt x="110333" y="21195"/>
                    <a:pt x="110333" y="21195"/>
                    <a:pt x="110333" y="21195"/>
                  </a:cubicBezTo>
                  <a:cubicBezTo>
                    <a:pt x="108666" y="38804"/>
                    <a:pt x="98000" y="47608"/>
                    <a:pt x="86333" y="55434"/>
                  </a:cubicBezTo>
                  <a:close/>
                  <a:moveTo>
                    <a:pt x="60000" y="7826"/>
                  </a:moveTo>
                  <a:cubicBezTo>
                    <a:pt x="78000" y="7826"/>
                    <a:pt x="85333" y="15326"/>
                    <a:pt x="85333" y="17934"/>
                  </a:cubicBezTo>
                  <a:cubicBezTo>
                    <a:pt x="85333" y="20543"/>
                    <a:pt x="78000" y="28043"/>
                    <a:pt x="60000" y="28043"/>
                  </a:cubicBezTo>
                  <a:cubicBezTo>
                    <a:pt x="41666" y="28043"/>
                    <a:pt x="34666" y="20543"/>
                    <a:pt x="34666" y="17934"/>
                  </a:cubicBezTo>
                  <a:cubicBezTo>
                    <a:pt x="34666" y="15326"/>
                    <a:pt x="41666" y="7826"/>
                    <a:pt x="60000" y="7826"/>
                  </a:cubicBezTo>
                  <a:close/>
                  <a:moveTo>
                    <a:pt x="9666" y="21195"/>
                  </a:moveTo>
                  <a:cubicBezTo>
                    <a:pt x="26333" y="21195"/>
                    <a:pt x="26333" y="21195"/>
                    <a:pt x="26333" y="21195"/>
                  </a:cubicBezTo>
                  <a:cubicBezTo>
                    <a:pt x="26666" y="36847"/>
                    <a:pt x="29666" y="47608"/>
                    <a:pt x="33666" y="55434"/>
                  </a:cubicBezTo>
                  <a:cubicBezTo>
                    <a:pt x="22000" y="47608"/>
                    <a:pt x="11000" y="38804"/>
                    <a:pt x="9666" y="211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4495800" y="4373062"/>
            <a:ext cx="17499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altLang="fa-IR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سوابق و افتخارات:</a:t>
            </a:r>
            <a:endParaRPr kumimoji="0" lang="en-US" altLang="fa-IR" sz="1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29453" y="4610488"/>
            <a:ext cx="297073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spcAft>
                <a:spcPts val="0"/>
              </a:spcAft>
            </a:pPr>
            <a:r>
              <a:rPr lang="fa-IR" sz="1600" dirty="0">
                <a:solidFill>
                  <a:srgbClr val="C00000"/>
                </a:solidFill>
                <a:latin typeface="wm_Shekasteh"/>
                <a:ea typeface="Times New Roman" panose="02020603050405020304" pitchFamily="18" charset="0"/>
                <a:cs typeface="B Zar" panose="00000400000000000000" pitchFamily="2" charset="-78"/>
              </a:rPr>
              <a:t> </a:t>
            </a:r>
          </a:p>
          <a:p>
            <a:pPr algn="just" rtl="1">
              <a:spcAft>
                <a:spcPts val="0"/>
              </a:spcAft>
            </a:pPr>
            <a:r>
              <a:rPr lang="fa-IR" sz="1000" dirty="0">
                <a:solidFill>
                  <a:srgbClr val="C00000"/>
                </a:solidFill>
                <a:latin typeface="wm_Shekasteh"/>
                <a:ea typeface="Times New Roman" panose="02020603050405020304" pitchFamily="18" charset="0"/>
                <a:cs typeface="B Zar" panose="00000400000000000000" pitchFamily="2" charset="-78"/>
              </a:rPr>
              <a:t>مقام: </a:t>
            </a:r>
            <a:endParaRPr lang="fa-IR" sz="1000" dirty="0" smtClean="0">
              <a:solidFill>
                <a:srgbClr val="C00000"/>
              </a:solidFill>
              <a:latin typeface="wm_Shekasteh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 algn="just" rtl="1">
              <a:spcAft>
                <a:spcPts val="0"/>
              </a:spcAft>
            </a:pPr>
            <a:r>
              <a:rPr lang="fa-IR" sz="1000" b="1" dirty="0" smtClean="0">
                <a:solidFill>
                  <a:srgbClr val="C00000"/>
                </a:solidFill>
                <a:latin typeface="wm_Shekasteh"/>
                <a:ea typeface="MS Mincho"/>
                <a:cs typeface="B Zar" panose="00000400000000000000" pitchFamily="2" charset="-78"/>
              </a:rPr>
              <a:t>جشنواره:</a:t>
            </a:r>
          </a:p>
          <a:p>
            <a:pPr algn="just" rtl="1">
              <a:spcAft>
                <a:spcPts val="0"/>
              </a:spcAft>
            </a:pPr>
            <a:endParaRPr lang="fa-IR" sz="1000" b="1" dirty="0">
              <a:solidFill>
                <a:srgbClr val="C00000"/>
              </a:solidFill>
              <a:latin typeface="wm_Shekasteh"/>
              <a:ea typeface="MS Mincho"/>
              <a:cs typeface="B Zar" panose="00000400000000000000" pitchFamily="2" charset="-78"/>
            </a:endParaRPr>
          </a:p>
          <a:p>
            <a:pPr algn="just" rtl="1">
              <a:spcAft>
                <a:spcPts val="0"/>
              </a:spcAft>
            </a:pPr>
            <a:endParaRPr lang="fa-IR" sz="1000" b="1" dirty="0" smtClean="0">
              <a:solidFill>
                <a:srgbClr val="C00000"/>
              </a:solidFill>
              <a:latin typeface="wm_Shekasteh"/>
              <a:ea typeface="MS Mincho"/>
              <a:cs typeface="B Zar" panose="00000400000000000000" pitchFamily="2" charset="-78"/>
            </a:endParaRPr>
          </a:p>
          <a:p>
            <a:pPr algn="just" rtl="1">
              <a:spcAft>
                <a:spcPts val="0"/>
              </a:spcAft>
            </a:pPr>
            <a:endParaRPr lang="fa-IR" sz="1000" dirty="0">
              <a:latin typeface="wm_Shekasteh"/>
              <a:ea typeface="MS Mincho"/>
              <a:cs typeface="B Zar" panose="00000400000000000000" pitchFamily="2" charset="-78"/>
            </a:endParaRPr>
          </a:p>
          <a:p>
            <a:pPr algn="just" rtl="1">
              <a:spcAft>
                <a:spcPts val="0"/>
              </a:spcAft>
            </a:pPr>
            <a:r>
              <a:rPr lang="fa-IR" sz="1000" dirty="0">
                <a:solidFill>
                  <a:srgbClr val="C00000"/>
                </a:solidFill>
                <a:latin typeface="wm_Shekasteh"/>
                <a:ea typeface="Times New Roman" panose="02020603050405020304" pitchFamily="18" charset="0"/>
                <a:cs typeface="B Zar" panose="00000400000000000000" pitchFamily="2" charset="-78"/>
              </a:rPr>
              <a:t>مقام: </a:t>
            </a:r>
            <a:r>
              <a:rPr lang="fa-IR" sz="1000" dirty="0" smtClean="0">
                <a:latin typeface="wm_Shekasteh"/>
                <a:ea typeface="Times New Roman" panose="02020603050405020304" pitchFamily="18" charset="0"/>
                <a:cs typeface="B Zar" panose="00000400000000000000" pitchFamily="2" charset="-78"/>
              </a:rPr>
              <a:t>ا</a:t>
            </a:r>
          </a:p>
          <a:p>
            <a:pPr algn="just" rtl="1">
              <a:spcAft>
                <a:spcPts val="0"/>
              </a:spcAft>
            </a:pPr>
            <a:r>
              <a:rPr lang="fa-IR" sz="1000" b="1" dirty="0" smtClean="0">
                <a:solidFill>
                  <a:srgbClr val="C00000"/>
                </a:solidFill>
                <a:latin typeface="wm_Shekasteh"/>
                <a:ea typeface="MS Mincho"/>
                <a:cs typeface="B Zar" panose="00000400000000000000" pitchFamily="2" charset="-78"/>
              </a:rPr>
              <a:t>جشنواره:</a:t>
            </a:r>
          </a:p>
          <a:p>
            <a:pPr algn="just" rtl="1">
              <a:spcAft>
                <a:spcPts val="0"/>
              </a:spcAft>
            </a:pPr>
            <a:endParaRPr lang="fa-IR" sz="1000" b="1" dirty="0">
              <a:solidFill>
                <a:srgbClr val="C00000"/>
              </a:solidFill>
              <a:latin typeface="wm_Shekasteh"/>
              <a:ea typeface="MS Mincho"/>
              <a:cs typeface="B Zar" panose="00000400000000000000" pitchFamily="2" charset="-78"/>
            </a:endParaRPr>
          </a:p>
          <a:p>
            <a:pPr algn="just" rtl="1">
              <a:spcAft>
                <a:spcPts val="0"/>
              </a:spcAft>
            </a:pPr>
            <a:endParaRPr lang="fa-IR" sz="1000" dirty="0">
              <a:latin typeface="wm_Shekasteh"/>
              <a:ea typeface="MS Mincho"/>
              <a:cs typeface="B Zar" panose="00000400000000000000" pitchFamily="2" charset="-78"/>
            </a:endParaRPr>
          </a:p>
          <a:p>
            <a:pPr algn="just" rtl="1">
              <a:spcAft>
                <a:spcPts val="0"/>
              </a:spcAft>
            </a:pPr>
            <a:endParaRPr lang="fa-IR" sz="1000" dirty="0">
              <a:latin typeface="wm_Shekasteh"/>
              <a:ea typeface="MS Mincho"/>
              <a:cs typeface="B Zar" panose="00000400000000000000" pitchFamily="2" charset="-78"/>
            </a:endParaRPr>
          </a:p>
          <a:p>
            <a:pPr algn="just" rtl="1">
              <a:spcAft>
                <a:spcPts val="0"/>
              </a:spcAft>
            </a:pPr>
            <a:r>
              <a:rPr lang="fa-IR" sz="1000" dirty="0">
                <a:solidFill>
                  <a:srgbClr val="C00000"/>
                </a:solidFill>
                <a:latin typeface="wm_Shekasteh"/>
                <a:ea typeface="Times New Roman" panose="02020603050405020304" pitchFamily="18" charset="0"/>
                <a:cs typeface="B Zar" panose="00000400000000000000" pitchFamily="2" charset="-78"/>
              </a:rPr>
              <a:t>مقام: </a:t>
            </a:r>
            <a:endParaRPr lang="fa-IR" sz="1000" dirty="0" smtClean="0">
              <a:solidFill>
                <a:srgbClr val="C00000"/>
              </a:solidFill>
              <a:latin typeface="wm_Shekasteh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 algn="just" rtl="1">
              <a:spcAft>
                <a:spcPts val="0"/>
              </a:spcAft>
            </a:pPr>
            <a:r>
              <a:rPr lang="fa-IR" sz="1000" b="1" dirty="0" smtClean="0">
                <a:solidFill>
                  <a:srgbClr val="FF0000"/>
                </a:solidFill>
                <a:latin typeface="wm_Shekasteh"/>
                <a:ea typeface="MS Mincho"/>
                <a:cs typeface="B Zar" panose="00000400000000000000" pitchFamily="2" charset="-78"/>
              </a:rPr>
              <a:t>جشنواره</a:t>
            </a:r>
            <a:r>
              <a:rPr lang="fa-IR" sz="1000" b="1" dirty="0">
                <a:solidFill>
                  <a:srgbClr val="FF0000"/>
                </a:solidFill>
                <a:latin typeface="wm_Shekasteh"/>
                <a:ea typeface="MS Mincho"/>
                <a:cs typeface="B Zar" panose="00000400000000000000" pitchFamily="2" charset="-78"/>
              </a:rPr>
              <a:t>: </a:t>
            </a:r>
            <a:endParaRPr lang="fa-IR" sz="1000" dirty="0">
              <a:latin typeface="wm_Shekasteh"/>
              <a:ea typeface="MS Mincho"/>
              <a:cs typeface="B Zar" panose="00000400000000000000" pitchFamily="2" charset="-78"/>
            </a:endParaRPr>
          </a:p>
          <a:p>
            <a:pPr algn="just" rtl="1">
              <a:spcAft>
                <a:spcPts val="0"/>
              </a:spcAft>
            </a:pPr>
            <a:endParaRPr lang="fa-IR" sz="1000" dirty="0" smtClean="0">
              <a:latin typeface="wm_Shekasteh"/>
              <a:ea typeface="MS Mincho"/>
              <a:cs typeface="B Zar" panose="00000400000000000000" pitchFamily="2" charset="-78"/>
            </a:endParaRPr>
          </a:p>
          <a:p>
            <a:pPr algn="just" rtl="1">
              <a:spcAft>
                <a:spcPts val="0"/>
              </a:spcAft>
            </a:pPr>
            <a:r>
              <a:rPr lang="fa-IR" sz="1000" dirty="0" smtClean="0">
                <a:latin typeface="wm_Shekasteh"/>
                <a:ea typeface="MS Mincho"/>
                <a:cs typeface="B Zar" panose="00000400000000000000" pitchFamily="2" charset="-78"/>
              </a:rPr>
              <a:t>                               </a:t>
            </a:r>
            <a:endParaRPr lang="fa-IR" sz="1000" dirty="0">
              <a:latin typeface="wm_Shekasteh"/>
              <a:ea typeface="MS Mincho"/>
              <a:cs typeface="B Zar" panose="00000400000000000000" pitchFamily="2" charset="-78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054441" y="5388706"/>
            <a:ext cx="382687" cy="391649"/>
            <a:chOff x="5897310" y="6213351"/>
            <a:chExt cx="430619" cy="430618"/>
          </a:xfrm>
        </p:grpSpPr>
        <p:sp>
          <p:nvSpPr>
            <p:cNvPr id="32" name="Shape 364"/>
            <p:cNvSpPr/>
            <p:nvPr/>
          </p:nvSpPr>
          <p:spPr>
            <a:xfrm>
              <a:off x="5897310" y="6213351"/>
              <a:ext cx="430619" cy="43061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750">
                <a:solidFill>
                  <a:srgbClr val="C00000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3" name="Shape 369"/>
            <p:cNvSpPr/>
            <p:nvPr/>
          </p:nvSpPr>
          <p:spPr>
            <a:xfrm>
              <a:off x="6029419" y="6344437"/>
              <a:ext cx="166397" cy="1679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7666" y="88369"/>
                  </a:moveTo>
                  <a:cubicBezTo>
                    <a:pt x="67666" y="78913"/>
                    <a:pt x="75000" y="73695"/>
                    <a:pt x="87000" y="65869"/>
                  </a:cubicBezTo>
                  <a:cubicBezTo>
                    <a:pt x="101666" y="56413"/>
                    <a:pt x="120000" y="44673"/>
                    <a:pt x="120000" y="16630"/>
                  </a:cubicBezTo>
                  <a:cubicBezTo>
                    <a:pt x="120000" y="14021"/>
                    <a:pt x="117666" y="12065"/>
                    <a:pt x="115333" y="12065"/>
                  </a:cubicBezTo>
                  <a:cubicBezTo>
                    <a:pt x="92333" y="12065"/>
                    <a:pt x="92333" y="12065"/>
                    <a:pt x="92333" y="12065"/>
                  </a:cubicBezTo>
                  <a:cubicBezTo>
                    <a:pt x="89000" y="6195"/>
                    <a:pt x="79333" y="0"/>
                    <a:pt x="60000" y="0"/>
                  </a:cubicBezTo>
                  <a:cubicBezTo>
                    <a:pt x="40333" y="0"/>
                    <a:pt x="30666" y="6195"/>
                    <a:pt x="27666" y="12065"/>
                  </a:cubicBezTo>
                  <a:cubicBezTo>
                    <a:pt x="4666" y="12065"/>
                    <a:pt x="4666" y="12065"/>
                    <a:pt x="4666" y="12065"/>
                  </a:cubicBezTo>
                  <a:cubicBezTo>
                    <a:pt x="2000" y="12065"/>
                    <a:pt x="0" y="14021"/>
                    <a:pt x="0" y="16630"/>
                  </a:cubicBezTo>
                  <a:cubicBezTo>
                    <a:pt x="0" y="44673"/>
                    <a:pt x="18000" y="56413"/>
                    <a:pt x="32666" y="65869"/>
                  </a:cubicBezTo>
                  <a:cubicBezTo>
                    <a:pt x="44666" y="73695"/>
                    <a:pt x="52000" y="78913"/>
                    <a:pt x="52000" y="88369"/>
                  </a:cubicBezTo>
                  <a:cubicBezTo>
                    <a:pt x="52000" y="96847"/>
                    <a:pt x="52000" y="96847"/>
                    <a:pt x="52000" y="96847"/>
                  </a:cubicBezTo>
                  <a:cubicBezTo>
                    <a:pt x="39333" y="98152"/>
                    <a:pt x="30333" y="102717"/>
                    <a:pt x="30333" y="108260"/>
                  </a:cubicBezTo>
                  <a:cubicBezTo>
                    <a:pt x="30333" y="114782"/>
                    <a:pt x="43666" y="120000"/>
                    <a:pt x="60000" y="120000"/>
                  </a:cubicBezTo>
                  <a:cubicBezTo>
                    <a:pt x="76333" y="120000"/>
                    <a:pt x="89666" y="114782"/>
                    <a:pt x="89666" y="108260"/>
                  </a:cubicBezTo>
                  <a:cubicBezTo>
                    <a:pt x="89666" y="102717"/>
                    <a:pt x="80333" y="98152"/>
                    <a:pt x="67666" y="96847"/>
                  </a:cubicBezTo>
                  <a:lnTo>
                    <a:pt x="67666" y="88369"/>
                  </a:lnTo>
                  <a:close/>
                  <a:moveTo>
                    <a:pt x="86333" y="55434"/>
                  </a:moveTo>
                  <a:cubicBezTo>
                    <a:pt x="90000" y="47608"/>
                    <a:pt x="93000" y="36847"/>
                    <a:pt x="93666" y="21195"/>
                  </a:cubicBezTo>
                  <a:cubicBezTo>
                    <a:pt x="110333" y="21195"/>
                    <a:pt x="110333" y="21195"/>
                    <a:pt x="110333" y="21195"/>
                  </a:cubicBezTo>
                  <a:cubicBezTo>
                    <a:pt x="108666" y="38804"/>
                    <a:pt x="98000" y="47608"/>
                    <a:pt x="86333" y="55434"/>
                  </a:cubicBezTo>
                  <a:close/>
                  <a:moveTo>
                    <a:pt x="60000" y="7826"/>
                  </a:moveTo>
                  <a:cubicBezTo>
                    <a:pt x="78000" y="7826"/>
                    <a:pt x="85333" y="15326"/>
                    <a:pt x="85333" y="17934"/>
                  </a:cubicBezTo>
                  <a:cubicBezTo>
                    <a:pt x="85333" y="20543"/>
                    <a:pt x="78000" y="28043"/>
                    <a:pt x="60000" y="28043"/>
                  </a:cubicBezTo>
                  <a:cubicBezTo>
                    <a:pt x="41666" y="28043"/>
                    <a:pt x="34666" y="20543"/>
                    <a:pt x="34666" y="17934"/>
                  </a:cubicBezTo>
                  <a:cubicBezTo>
                    <a:pt x="34666" y="15326"/>
                    <a:pt x="41666" y="7826"/>
                    <a:pt x="60000" y="7826"/>
                  </a:cubicBezTo>
                  <a:close/>
                  <a:moveTo>
                    <a:pt x="9666" y="21195"/>
                  </a:moveTo>
                  <a:cubicBezTo>
                    <a:pt x="26333" y="21195"/>
                    <a:pt x="26333" y="21195"/>
                    <a:pt x="26333" y="21195"/>
                  </a:cubicBezTo>
                  <a:cubicBezTo>
                    <a:pt x="26666" y="36847"/>
                    <a:pt x="29666" y="47608"/>
                    <a:pt x="33666" y="55434"/>
                  </a:cubicBezTo>
                  <a:cubicBezTo>
                    <a:pt x="22000" y="47608"/>
                    <a:pt x="11000" y="38804"/>
                    <a:pt x="9666" y="211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042621" y="5940857"/>
            <a:ext cx="406322" cy="440233"/>
            <a:chOff x="5897310" y="6213351"/>
            <a:chExt cx="430619" cy="430618"/>
          </a:xfrm>
        </p:grpSpPr>
        <p:sp>
          <p:nvSpPr>
            <p:cNvPr id="36" name="Shape 364"/>
            <p:cNvSpPr/>
            <p:nvPr/>
          </p:nvSpPr>
          <p:spPr>
            <a:xfrm>
              <a:off x="5897310" y="6213351"/>
              <a:ext cx="430619" cy="43061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750">
                <a:solidFill>
                  <a:srgbClr val="C00000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7" name="Shape 369"/>
            <p:cNvSpPr/>
            <p:nvPr/>
          </p:nvSpPr>
          <p:spPr>
            <a:xfrm>
              <a:off x="6029419" y="6344437"/>
              <a:ext cx="166397" cy="1679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7666" y="88369"/>
                  </a:moveTo>
                  <a:cubicBezTo>
                    <a:pt x="67666" y="78913"/>
                    <a:pt x="75000" y="73695"/>
                    <a:pt x="87000" y="65869"/>
                  </a:cubicBezTo>
                  <a:cubicBezTo>
                    <a:pt x="101666" y="56413"/>
                    <a:pt x="120000" y="44673"/>
                    <a:pt x="120000" y="16630"/>
                  </a:cubicBezTo>
                  <a:cubicBezTo>
                    <a:pt x="120000" y="14021"/>
                    <a:pt x="117666" y="12065"/>
                    <a:pt x="115333" y="12065"/>
                  </a:cubicBezTo>
                  <a:cubicBezTo>
                    <a:pt x="92333" y="12065"/>
                    <a:pt x="92333" y="12065"/>
                    <a:pt x="92333" y="12065"/>
                  </a:cubicBezTo>
                  <a:cubicBezTo>
                    <a:pt x="89000" y="6195"/>
                    <a:pt x="79333" y="0"/>
                    <a:pt x="60000" y="0"/>
                  </a:cubicBezTo>
                  <a:cubicBezTo>
                    <a:pt x="40333" y="0"/>
                    <a:pt x="30666" y="6195"/>
                    <a:pt x="27666" y="12065"/>
                  </a:cubicBezTo>
                  <a:cubicBezTo>
                    <a:pt x="4666" y="12065"/>
                    <a:pt x="4666" y="12065"/>
                    <a:pt x="4666" y="12065"/>
                  </a:cubicBezTo>
                  <a:cubicBezTo>
                    <a:pt x="2000" y="12065"/>
                    <a:pt x="0" y="14021"/>
                    <a:pt x="0" y="16630"/>
                  </a:cubicBezTo>
                  <a:cubicBezTo>
                    <a:pt x="0" y="44673"/>
                    <a:pt x="18000" y="56413"/>
                    <a:pt x="32666" y="65869"/>
                  </a:cubicBezTo>
                  <a:cubicBezTo>
                    <a:pt x="44666" y="73695"/>
                    <a:pt x="52000" y="78913"/>
                    <a:pt x="52000" y="88369"/>
                  </a:cubicBezTo>
                  <a:cubicBezTo>
                    <a:pt x="52000" y="96847"/>
                    <a:pt x="52000" y="96847"/>
                    <a:pt x="52000" y="96847"/>
                  </a:cubicBezTo>
                  <a:cubicBezTo>
                    <a:pt x="39333" y="98152"/>
                    <a:pt x="30333" y="102717"/>
                    <a:pt x="30333" y="108260"/>
                  </a:cubicBezTo>
                  <a:cubicBezTo>
                    <a:pt x="30333" y="114782"/>
                    <a:pt x="43666" y="120000"/>
                    <a:pt x="60000" y="120000"/>
                  </a:cubicBezTo>
                  <a:cubicBezTo>
                    <a:pt x="76333" y="120000"/>
                    <a:pt x="89666" y="114782"/>
                    <a:pt x="89666" y="108260"/>
                  </a:cubicBezTo>
                  <a:cubicBezTo>
                    <a:pt x="89666" y="102717"/>
                    <a:pt x="80333" y="98152"/>
                    <a:pt x="67666" y="96847"/>
                  </a:cubicBezTo>
                  <a:lnTo>
                    <a:pt x="67666" y="88369"/>
                  </a:lnTo>
                  <a:close/>
                  <a:moveTo>
                    <a:pt x="86333" y="55434"/>
                  </a:moveTo>
                  <a:cubicBezTo>
                    <a:pt x="90000" y="47608"/>
                    <a:pt x="93000" y="36847"/>
                    <a:pt x="93666" y="21195"/>
                  </a:cubicBezTo>
                  <a:cubicBezTo>
                    <a:pt x="110333" y="21195"/>
                    <a:pt x="110333" y="21195"/>
                    <a:pt x="110333" y="21195"/>
                  </a:cubicBezTo>
                  <a:cubicBezTo>
                    <a:pt x="108666" y="38804"/>
                    <a:pt x="98000" y="47608"/>
                    <a:pt x="86333" y="55434"/>
                  </a:cubicBezTo>
                  <a:close/>
                  <a:moveTo>
                    <a:pt x="60000" y="7826"/>
                  </a:moveTo>
                  <a:cubicBezTo>
                    <a:pt x="78000" y="7826"/>
                    <a:pt x="85333" y="15326"/>
                    <a:pt x="85333" y="17934"/>
                  </a:cubicBezTo>
                  <a:cubicBezTo>
                    <a:pt x="85333" y="20543"/>
                    <a:pt x="78000" y="28043"/>
                    <a:pt x="60000" y="28043"/>
                  </a:cubicBezTo>
                  <a:cubicBezTo>
                    <a:pt x="41666" y="28043"/>
                    <a:pt x="34666" y="20543"/>
                    <a:pt x="34666" y="17934"/>
                  </a:cubicBezTo>
                  <a:cubicBezTo>
                    <a:pt x="34666" y="15326"/>
                    <a:pt x="41666" y="7826"/>
                    <a:pt x="60000" y="7826"/>
                  </a:cubicBezTo>
                  <a:close/>
                  <a:moveTo>
                    <a:pt x="9666" y="21195"/>
                  </a:moveTo>
                  <a:cubicBezTo>
                    <a:pt x="26333" y="21195"/>
                    <a:pt x="26333" y="21195"/>
                    <a:pt x="26333" y="21195"/>
                  </a:cubicBezTo>
                  <a:cubicBezTo>
                    <a:pt x="26666" y="36847"/>
                    <a:pt x="29666" y="47608"/>
                    <a:pt x="33666" y="55434"/>
                  </a:cubicBezTo>
                  <a:cubicBezTo>
                    <a:pt x="22000" y="47608"/>
                    <a:pt x="11000" y="38804"/>
                    <a:pt x="9666" y="211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18925" y="9241986"/>
            <a:ext cx="4647055" cy="45719"/>
          </a:xfrm>
          <a:prstGeom prst="rect">
            <a:avLst/>
          </a:prstGeom>
          <a:solidFill>
            <a:srgbClr val="009999"/>
          </a:solidFill>
          <a:ln>
            <a:solidFill>
              <a:srgbClr val="00B5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44" name="8-Point Star 43"/>
          <p:cNvSpPr/>
          <p:nvPr/>
        </p:nvSpPr>
        <p:spPr>
          <a:xfrm>
            <a:off x="224577" y="9016772"/>
            <a:ext cx="457200" cy="457200"/>
          </a:xfrm>
          <a:prstGeom prst="star8">
            <a:avLst/>
          </a:prstGeom>
          <a:solidFill>
            <a:srgbClr val="009999"/>
          </a:solidFill>
          <a:ln>
            <a:solidFill>
              <a:srgbClr val="00B5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2</a:t>
            </a:r>
            <a:endParaRPr lang="fa-IR" b="1" dirty="0">
              <a:cs typeface="B Zar" panose="00000400000000000000" pitchFamily="2" charset="-78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183" y="181621"/>
            <a:ext cx="908774" cy="88776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373" y="181621"/>
            <a:ext cx="790757" cy="88776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" y="227341"/>
            <a:ext cx="967865" cy="87228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32163" y="814095"/>
            <a:ext cx="5259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Mitra" panose="00000400000000000000" pitchFamily="2" charset="-78"/>
              </a:rPr>
              <a:t>گزارش عملکـــرد در حوزه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نشریه</a:t>
            </a:r>
          </a:p>
          <a:p>
            <a:pPr algn="ctr" rtl="1"/>
            <a:r>
              <a:rPr lang="fa-IR" b="1" dirty="0">
                <a:cs typeface="B Mitra" panose="00000400000000000000" pitchFamily="2" charset="-78"/>
              </a:rPr>
              <a:t>انجمن </a:t>
            </a:r>
            <a:r>
              <a:rPr lang="fa-IR" b="1" dirty="0" smtClean="0">
                <a:cs typeface="B Mitra" panose="00000400000000000000" pitchFamily="2" charset="-78"/>
              </a:rPr>
              <a:t>علمی </a:t>
            </a:r>
            <a:r>
              <a:rPr lang="fa-IR" b="1" dirty="0">
                <a:cs typeface="B Mitra" panose="00000400000000000000" pitchFamily="2" charset="-78"/>
              </a:rPr>
              <a:t>دانشجویی </a:t>
            </a:r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........</a:t>
            </a:r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سیزدهمین</a:t>
            </a:r>
            <a:r>
              <a:rPr lang="fa-IR" b="1" dirty="0" smtClean="0">
                <a:solidFill>
                  <a:srgbClr val="FFFF00"/>
                </a:solidFill>
                <a:cs typeface="B Mitra" panose="00000400000000000000" pitchFamily="2" charset="-78"/>
              </a:rPr>
              <a:t> </a:t>
            </a:r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جشنواره دانشگاهی حرکت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5860" y="6512938"/>
            <a:ext cx="408467" cy="438950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idx="2"/>
          </p:nvPr>
        </p:nvSpPr>
        <p:spPr>
          <a:xfrm>
            <a:off x="681778" y="2965126"/>
            <a:ext cx="2301266" cy="2423580"/>
          </a:xfrm>
        </p:spPr>
      </p:sp>
      <p:sp>
        <p:nvSpPr>
          <p:cNvPr id="9" name="Picture Placeholder 8"/>
          <p:cNvSpPr>
            <a:spLocks noGrp="1"/>
          </p:cNvSpPr>
          <p:nvPr>
            <p:ph type="pic" idx="2"/>
          </p:nvPr>
        </p:nvSpPr>
        <p:spPr>
          <a:xfrm>
            <a:off x="790607" y="6074870"/>
            <a:ext cx="2038845" cy="2423580"/>
          </a:xfrm>
        </p:spPr>
      </p:sp>
      <p:sp>
        <p:nvSpPr>
          <p:cNvPr id="38" name="Rectangle 2"/>
          <p:cNvSpPr>
            <a:spLocks noChangeArrowheads="1"/>
          </p:cNvSpPr>
          <p:nvPr/>
        </p:nvSpPr>
        <p:spPr bwMode="auto">
          <a:xfrm>
            <a:off x="5556099" y="5053821"/>
            <a:ext cx="87716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altLang="fa-IR" sz="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سوابق مدیر مسئول:</a:t>
            </a:r>
            <a:endParaRPr kumimoji="0" lang="en-US" altLang="fa-IR" sz="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5708499" y="5206221"/>
            <a:ext cx="87716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altLang="fa-IR" sz="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سوابق مدیر مسئول:</a:t>
            </a:r>
            <a:endParaRPr kumimoji="0" lang="en-US" altLang="fa-IR" sz="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442" y="8516711"/>
            <a:ext cx="2022307" cy="1158087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83693" y="246342"/>
            <a:ext cx="1007390" cy="77491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0800" tIns="50800" rIns="50800" bIns="50800" numCol="1" rtlCol="0" anchor="ctr">
            <a:noAutofit/>
          </a:bodyPr>
          <a:lstStyle/>
          <a:p>
            <a:pPr algn="ctr"/>
            <a:r>
              <a:rPr lang="fa-IR" sz="1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  <a:sym typeface="Helvetica Light"/>
              </a:rPr>
              <a:t>لوگو انجمن</a:t>
            </a:r>
            <a:endParaRPr lang="en-US" sz="1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90353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4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2"/>
          <p:cNvSpPr>
            <a:spLocks noChangeArrowheads="1"/>
          </p:cNvSpPr>
          <p:nvPr/>
        </p:nvSpPr>
        <p:spPr bwMode="auto">
          <a:xfrm>
            <a:off x="4944434" y="2962798"/>
            <a:ext cx="14686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altLang="fa-IR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روند داوری مقالات</a:t>
            </a:r>
            <a:endParaRPr kumimoji="0" lang="en-US" altLang="fa-IR" sz="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grpSp>
        <p:nvGrpSpPr>
          <p:cNvPr id="42" name="Shape 1481"/>
          <p:cNvGrpSpPr/>
          <p:nvPr/>
        </p:nvGrpSpPr>
        <p:grpSpPr>
          <a:xfrm>
            <a:off x="889814" y="5835475"/>
            <a:ext cx="5335726" cy="1320028"/>
            <a:chOff x="912099" y="1952836"/>
            <a:chExt cx="10261997" cy="2318156"/>
          </a:xfrm>
        </p:grpSpPr>
        <p:sp>
          <p:nvSpPr>
            <p:cNvPr id="43" name="Shape 1482"/>
            <p:cNvSpPr/>
            <p:nvPr/>
          </p:nvSpPr>
          <p:spPr>
            <a:xfrm>
              <a:off x="1596086" y="2628369"/>
              <a:ext cx="935983" cy="9361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2"/>
                    <a:pt x="125853" y="78991"/>
                    <a:pt x="102419" y="102419"/>
                  </a:cubicBezTo>
                  <a:cubicBezTo>
                    <a:pt x="78991" y="125853"/>
                    <a:pt x="41002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20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" name="Shape 1483"/>
            <p:cNvGrpSpPr/>
            <p:nvPr/>
          </p:nvGrpSpPr>
          <p:grpSpPr>
            <a:xfrm>
              <a:off x="912099" y="1952836"/>
              <a:ext cx="10261997" cy="2308511"/>
              <a:chOff x="0" y="0"/>
              <a:chExt cx="20526667" cy="4617019"/>
            </a:xfrm>
          </p:grpSpPr>
          <p:sp>
            <p:nvSpPr>
              <p:cNvPr id="55" name="Shape 1484"/>
              <p:cNvSpPr/>
              <p:nvPr/>
            </p:nvSpPr>
            <p:spPr>
              <a:xfrm rot="10800000" flipH="1">
                <a:off x="0" y="2306303"/>
                <a:ext cx="4596712" cy="229142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9855" y="32572"/>
                    </a:moveTo>
                    <a:cubicBezTo>
                      <a:pt x="84083" y="32572"/>
                      <a:pt x="103755" y="72000"/>
                      <a:pt x="103755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53144"/>
                      <a:pt x="93205" y="0"/>
                      <a:pt x="59855" y="0"/>
                    </a:cubicBezTo>
                    <a:cubicBezTo>
                      <a:pt x="26505" y="0"/>
                      <a:pt x="0" y="53144"/>
                      <a:pt x="0" y="120000"/>
                    </a:cubicBezTo>
                    <a:cubicBezTo>
                      <a:pt x="16244" y="120000"/>
                      <a:pt x="16244" y="120000"/>
                      <a:pt x="16244" y="120000"/>
                    </a:cubicBezTo>
                    <a:cubicBezTo>
                      <a:pt x="16244" y="72000"/>
                      <a:pt x="35916" y="32572"/>
                      <a:pt x="59855" y="32572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lIns="34275" tIns="34275" rIns="342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675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Shape 1485"/>
              <p:cNvSpPr/>
              <p:nvPr/>
            </p:nvSpPr>
            <p:spPr>
              <a:xfrm>
                <a:off x="11950661" y="0"/>
                <a:ext cx="4596712" cy="229142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9855" y="32572"/>
                    </a:moveTo>
                    <a:cubicBezTo>
                      <a:pt x="84083" y="32572"/>
                      <a:pt x="103755" y="72000"/>
                      <a:pt x="103755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53144"/>
                      <a:pt x="93205" y="0"/>
                      <a:pt x="59855" y="0"/>
                    </a:cubicBezTo>
                    <a:cubicBezTo>
                      <a:pt x="26505" y="0"/>
                      <a:pt x="0" y="53144"/>
                      <a:pt x="0" y="120000"/>
                    </a:cubicBezTo>
                    <a:cubicBezTo>
                      <a:pt x="16244" y="120000"/>
                      <a:pt x="16244" y="120000"/>
                      <a:pt x="16244" y="120000"/>
                    </a:cubicBezTo>
                    <a:cubicBezTo>
                      <a:pt x="16244" y="72000"/>
                      <a:pt x="35916" y="32572"/>
                      <a:pt x="59855" y="32572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lIns="34275" tIns="34275" rIns="342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675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Shape 1486"/>
              <p:cNvSpPr/>
              <p:nvPr/>
            </p:nvSpPr>
            <p:spPr>
              <a:xfrm rot="10800000" flipH="1">
                <a:off x="7953210" y="2317878"/>
                <a:ext cx="4596712" cy="229142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9855" y="32572"/>
                    </a:moveTo>
                    <a:cubicBezTo>
                      <a:pt x="84083" y="32572"/>
                      <a:pt x="103755" y="72000"/>
                      <a:pt x="103755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53144"/>
                      <a:pt x="93205" y="0"/>
                      <a:pt x="59855" y="0"/>
                    </a:cubicBezTo>
                    <a:cubicBezTo>
                      <a:pt x="26505" y="0"/>
                      <a:pt x="0" y="53144"/>
                      <a:pt x="0" y="120000"/>
                    </a:cubicBezTo>
                    <a:cubicBezTo>
                      <a:pt x="16244" y="120000"/>
                      <a:pt x="16244" y="120000"/>
                      <a:pt x="16244" y="120000"/>
                    </a:cubicBezTo>
                    <a:cubicBezTo>
                      <a:pt x="16244" y="72000"/>
                      <a:pt x="35916" y="32572"/>
                      <a:pt x="59855" y="32572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lIns="34275" tIns="34275" rIns="342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675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Shape 1487"/>
              <p:cNvSpPr/>
              <p:nvPr/>
            </p:nvSpPr>
            <p:spPr>
              <a:xfrm>
                <a:off x="3983405" y="43405"/>
                <a:ext cx="4596712" cy="229142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9855" y="32572"/>
                    </a:moveTo>
                    <a:cubicBezTo>
                      <a:pt x="84083" y="32572"/>
                      <a:pt x="103755" y="72000"/>
                      <a:pt x="103755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53144"/>
                      <a:pt x="93205" y="0"/>
                      <a:pt x="59855" y="0"/>
                    </a:cubicBezTo>
                    <a:cubicBezTo>
                      <a:pt x="26505" y="0"/>
                      <a:pt x="0" y="53144"/>
                      <a:pt x="0" y="120000"/>
                    </a:cubicBezTo>
                    <a:cubicBezTo>
                      <a:pt x="16244" y="120000"/>
                      <a:pt x="16244" y="120000"/>
                      <a:pt x="16244" y="120000"/>
                    </a:cubicBezTo>
                    <a:cubicBezTo>
                      <a:pt x="16244" y="72000"/>
                      <a:pt x="35916" y="32572"/>
                      <a:pt x="59855" y="32572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lIns="34275" tIns="34275" rIns="342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675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Shape 1488"/>
              <p:cNvSpPr/>
              <p:nvPr/>
            </p:nvSpPr>
            <p:spPr>
              <a:xfrm rot="10800000" flipH="1">
                <a:off x="15929954" y="2325594"/>
                <a:ext cx="4596712" cy="229142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9855" y="32572"/>
                    </a:moveTo>
                    <a:cubicBezTo>
                      <a:pt x="84083" y="32572"/>
                      <a:pt x="103755" y="72000"/>
                      <a:pt x="103755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53144"/>
                      <a:pt x="93205" y="0"/>
                      <a:pt x="59855" y="0"/>
                    </a:cubicBezTo>
                    <a:cubicBezTo>
                      <a:pt x="26505" y="0"/>
                      <a:pt x="0" y="53144"/>
                      <a:pt x="0" y="120000"/>
                    </a:cubicBezTo>
                    <a:cubicBezTo>
                      <a:pt x="16244" y="120000"/>
                      <a:pt x="16244" y="120000"/>
                      <a:pt x="16244" y="120000"/>
                    </a:cubicBezTo>
                    <a:cubicBezTo>
                      <a:pt x="16244" y="72000"/>
                      <a:pt x="35916" y="32572"/>
                      <a:pt x="59855" y="32572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lIns="34275" tIns="34275" rIns="342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675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Shape 1489"/>
            <p:cNvGrpSpPr/>
            <p:nvPr/>
          </p:nvGrpSpPr>
          <p:grpSpPr>
            <a:xfrm>
              <a:off x="912099" y="1979363"/>
              <a:ext cx="10259364" cy="2291630"/>
              <a:chOff x="0" y="0"/>
              <a:chExt cx="20521397" cy="4583258"/>
            </a:xfrm>
          </p:grpSpPr>
          <p:sp>
            <p:nvSpPr>
              <p:cNvPr id="50" name="Shape 1490"/>
              <p:cNvSpPr/>
              <p:nvPr/>
            </p:nvSpPr>
            <p:spPr>
              <a:xfrm>
                <a:off x="0" y="0"/>
                <a:ext cx="4596712" cy="229142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9855" y="32572"/>
                    </a:moveTo>
                    <a:cubicBezTo>
                      <a:pt x="84083" y="32572"/>
                      <a:pt x="103755" y="72000"/>
                      <a:pt x="103755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53144"/>
                      <a:pt x="93205" y="0"/>
                      <a:pt x="59855" y="0"/>
                    </a:cubicBezTo>
                    <a:cubicBezTo>
                      <a:pt x="26505" y="0"/>
                      <a:pt x="0" y="53144"/>
                      <a:pt x="0" y="120000"/>
                    </a:cubicBezTo>
                    <a:cubicBezTo>
                      <a:pt x="16244" y="120000"/>
                      <a:pt x="16244" y="120000"/>
                      <a:pt x="16244" y="120000"/>
                    </a:cubicBezTo>
                    <a:cubicBezTo>
                      <a:pt x="16244" y="72000"/>
                      <a:pt x="35916" y="32572"/>
                      <a:pt x="59855" y="3257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lIns="34275" tIns="34275" rIns="342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675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Shape 1491"/>
              <p:cNvSpPr/>
              <p:nvPr/>
            </p:nvSpPr>
            <p:spPr>
              <a:xfrm rot="10800000" flipH="1">
                <a:off x="3987242" y="2291834"/>
                <a:ext cx="4596714" cy="229142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9855" y="32572"/>
                    </a:moveTo>
                    <a:cubicBezTo>
                      <a:pt x="84083" y="32572"/>
                      <a:pt x="103755" y="72000"/>
                      <a:pt x="103755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53144"/>
                      <a:pt x="93205" y="0"/>
                      <a:pt x="59855" y="0"/>
                    </a:cubicBezTo>
                    <a:cubicBezTo>
                      <a:pt x="26505" y="0"/>
                      <a:pt x="0" y="53144"/>
                      <a:pt x="0" y="120000"/>
                    </a:cubicBezTo>
                    <a:cubicBezTo>
                      <a:pt x="16244" y="120000"/>
                      <a:pt x="16244" y="120000"/>
                      <a:pt x="16244" y="120000"/>
                    </a:cubicBezTo>
                    <a:cubicBezTo>
                      <a:pt x="16244" y="72000"/>
                      <a:pt x="35916" y="32572"/>
                      <a:pt x="59855" y="3257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lIns="34275" tIns="34275" rIns="342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675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Shape 1492"/>
              <p:cNvSpPr/>
              <p:nvPr/>
            </p:nvSpPr>
            <p:spPr>
              <a:xfrm>
                <a:off x="7961271" y="14467"/>
                <a:ext cx="4596714" cy="229142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9855" y="32572"/>
                    </a:moveTo>
                    <a:cubicBezTo>
                      <a:pt x="84083" y="32572"/>
                      <a:pt x="103755" y="72000"/>
                      <a:pt x="103755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53144"/>
                      <a:pt x="93205" y="0"/>
                      <a:pt x="59855" y="0"/>
                    </a:cubicBezTo>
                    <a:cubicBezTo>
                      <a:pt x="26505" y="0"/>
                      <a:pt x="0" y="53144"/>
                      <a:pt x="0" y="120000"/>
                    </a:cubicBezTo>
                    <a:cubicBezTo>
                      <a:pt x="16244" y="120000"/>
                      <a:pt x="16244" y="120000"/>
                      <a:pt x="16244" y="120000"/>
                    </a:cubicBezTo>
                    <a:cubicBezTo>
                      <a:pt x="16244" y="72000"/>
                      <a:pt x="35916" y="32572"/>
                      <a:pt x="59855" y="32572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lIns="34275" tIns="34275" rIns="342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675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Shape 1493"/>
              <p:cNvSpPr/>
              <p:nvPr/>
            </p:nvSpPr>
            <p:spPr>
              <a:xfrm>
                <a:off x="15924684" y="14467"/>
                <a:ext cx="4596712" cy="229142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9855" y="32572"/>
                    </a:moveTo>
                    <a:cubicBezTo>
                      <a:pt x="84083" y="32572"/>
                      <a:pt x="103755" y="72000"/>
                      <a:pt x="103755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53144"/>
                      <a:pt x="93205" y="0"/>
                      <a:pt x="59855" y="0"/>
                    </a:cubicBezTo>
                    <a:cubicBezTo>
                      <a:pt x="26505" y="0"/>
                      <a:pt x="0" y="53144"/>
                      <a:pt x="0" y="120000"/>
                    </a:cubicBezTo>
                    <a:cubicBezTo>
                      <a:pt x="16244" y="120000"/>
                      <a:pt x="16244" y="120000"/>
                      <a:pt x="16244" y="120000"/>
                    </a:cubicBezTo>
                    <a:cubicBezTo>
                      <a:pt x="16244" y="72000"/>
                      <a:pt x="35916" y="32572"/>
                      <a:pt x="59855" y="3257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lIns="34275" tIns="34275" rIns="342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675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Shape 1494"/>
              <p:cNvSpPr/>
              <p:nvPr/>
            </p:nvSpPr>
            <p:spPr>
              <a:xfrm rot="10800000" flipH="1">
                <a:off x="11936192" y="2291834"/>
                <a:ext cx="4596712" cy="229142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9855" y="32572"/>
                    </a:moveTo>
                    <a:cubicBezTo>
                      <a:pt x="84083" y="32572"/>
                      <a:pt x="103755" y="72000"/>
                      <a:pt x="103755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53144"/>
                      <a:pt x="93205" y="0"/>
                      <a:pt x="59855" y="0"/>
                    </a:cubicBezTo>
                    <a:cubicBezTo>
                      <a:pt x="26505" y="0"/>
                      <a:pt x="0" y="53144"/>
                      <a:pt x="0" y="120000"/>
                    </a:cubicBezTo>
                    <a:cubicBezTo>
                      <a:pt x="16244" y="120000"/>
                      <a:pt x="16244" y="120000"/>
                      <a:pt x="16244" y="120000"/>
                    </a:cubicBezTo>
                    <a:cubicBezTo>
                      <a:pt x="16244" y="72000"/>
                      <a:pt x="35916" y="32572"/>
                      <a:pt x="59855" y="3257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lIns="34275" tIns="34275" rIns="342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675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" name="Shape 1495"/>
            <p:cNvSpPr/>
            <p:nvPr/>
          </p:nvSpPr>
          <p:spPr>
            <a:xfrm>
              <a:off x="3576048" y="2628369"/>
              <a:ext cx="935983" cy="9361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2"/>
                    <a:pt x="125853" y="78991"/>
                    <a:pt x="102419" y="102419"/>
                  </a:cubicBezTo>
                  <a:cubicBezTo>
                    <a:pt x="78991" y="125853"/>
                    <a:pt x="41002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20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Shape 1496"/>
            <p:cNvSpPr/>
            <p:nvPr/>
          </p:nvSpPr>
          <p:spPr>
            <a:xfrm>
              <a:off x="5556010" y="2628369"/>
              <a:ext cx="935983" cy="9361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2"/>
                    <a:pt x="125853" y="78991"/>
                    <a:pt x="102419" y="102419"/>
                  </a:cubicBezTo>
                  <a:cubicBezTo>
                    <a:pt x="78991" y="125853"/>
                    <a:pt x="41002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20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Shape 1497"/>
            <p:cNvSpPr/>
            <p:nvPr/>
          </p:nvSpPr>
          <p:spPr>
            <a:xfrm>
              <a:off x="7571971" y="2628369"/>
              <a:ext cx="935983" cy="9361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2"/>
                    <a:pt x="125853" y="78991"/>
                    <a:pt x="102419" y="102419"/>
                  </a:cubicBezTo>
                  <a:cubicBezTo>
                    <a:pt x="78991" y="125853"/>
                    <a:pt x="41002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20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Shape 1498"/>
            <p:cNvSpPr/>
            <p:nvPr/>
          </p:nvSpPr>
          <p:spPr>
            <a:xfrm>
              <a:off x="9587934" y="2628369"/>
              <a:ext cx="935983" cy="9361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2"/>
                    <a:pt x="125853" y="78991"/>
                    <a:pt x="102419" y="102419"/>
                  </a:cubicBezTo>
                  <a:cubicBezTo>
                    <a:pt x="78991" y="125853"/>
                    <a:pt x="41002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20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5371903" y="5883709"/>
            <a:ext cx="5444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dirty="0">
                <a:solidFill>
                  <a:schemeClr val="bg1"/>
                </a:solidFill>
                <a:cs typeface="B Titr" panose="00000700000000000000" pitchFamily="2" charset="-78"/>
              </a:rPr>
              <a:t>01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301671" y="5883709"/>
            <a:ext cx="5444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dirty="0">
                <a:solidFill>
                  <a:schemeClr val="bg1"/>
                </a:solidFill>
                <a:cs typeface="B Titr" panose="00000700000000000000" pitchFamily="2" charset="-78"/>
              </a:rPr>
              <a:t>02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253265" y="5883709"/>
            <a:ext cx="5444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dirty="0">
                <a:solidFill>
                  <a:schemeClr val="bg1"/>
                </a:solidFill>
                <a:cs typeface="B Titr" panose="00000700000000000000" pitchFamily="2" charset="-78"/>
              </a:rPr>
              <a:t>03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228188" y="5883709"/>
            <a:ext cx="5444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dirty="0">
                <a:solidFill>
                  <a:schemeClr val="bg1"/>
                </a:solidFill>
                <a:cs typeface="B Titr" panose="00000700000000000000" pitchFamily="2" charset="-78"/>
              </a:rPr>
              <a:t>04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202094" y="5883709"/>
            <a:ext cx="5444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dirty="0">
                <a:solidFill>
                  <a:schemeClr val="bg1"/>
                </a:solidFill>
                <a:cs typeface="B Titr" panose="00000700000000000000" pitchFamily="2" charset="-78"/>
              </a:rPr>
              <a:t>05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187397" y="6776702"/>
            <a:ext cx="9827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800" dirty="0">
                <a:cs typeface="B Zar" panose="00000400000000000000" pitchFamily="2" charset="-78"/>
              </a:rPr>
              <a:t>.....................</a:t>
            </a:r>
            <a:endParaRPr lang="en-US" sz="800" dirty="0">
              <a:cs typeface="B Zar" panose="00000400000000000000" pitchFamily="2" charset="-78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082541" y="6776702"/>
            <a:ext cx="9827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800" dirty="0">
                <a:cs typeface="B Zar" panose="00000400000000000000" pitchFamily="2" charset="-78"/>
              </a:rPr>
              <a:t>..................</a:t>
            </a:r>
            <a:endParaRPr lang="en-US" sz="800" dirty="0">
              <a:cs typeface="B Zar" panose="00000400000000000000" pitchFamily="2" charset="-78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075142" y="6776702"/>
            <a:ext cx="9827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800" dirty="0">
                <a:cs typeface="B Zar" panose="00000400000000000000" pitchFamily="2" charset="-78"/>
              </a:rPr>
              <a:t>...........................</a:t>
            </a:r>
            <a:endParaRPr lang="en-US" sz="800" dirty="0">
              <a:cs typeface="B Zar" panose="00000400000000000000" pitchFamily="2" charset="-78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026893" y="6776702"/>
            <a:ext cx="9827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800" dirty="0">
                <a:cs typeface="B Zar" panose="00000400000000000000" pitchFamily="2" charset="-78"/>
              </a:rPr>
              <a:t>......................</a:t>
            </a:r>
            <a:endParaRPr lang="en-US" sz="800" dirty="0">
              <a:cs typeface="B Zar" panose="00000400000000000000" pitchFamily="2" charset="-78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999863" y="6776702"/>
            <a:ext cx="9827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800" dirty="0">
                <a:cs typeface="B Zar" panose="00000400000000000000" pitchFamily="2" charset="-78"/>
              </a:rPr>
              <a:t>..................................</a:t>
            </a:r>
            <a:endParaRPr lang="en-US" sz="800" dirty="0">
              <a:cs typeface="B Zar" panose="00000400000000000000" pitchFamily="2" charset="-78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-3319" y="1796280"/>
            <a:ext cx="6852817" cy="543553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b="1" dirty="0" smtClean="0">
                <a:solidFill>
                  <a:prstClr val="white"/>
                </a:solidFill>
                <a:cs typeface="B Titr" panose="00000700000000000000" pitchFamily="2" charset="-78"/>
              </a:rPr>
              <a:t>نشریه .............</a:t>
            </a:r>
            <a:endParaRPr lang="en-US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0" y="2366828"/>
            <a:ext cx="6852817" cy="67014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8925" y="9241986"/>
            <a:ext cx="4647055" cy="45719"/>
          </a:xfrm>
          <a:prstGeom prst="rect">
            <a:avLst/>
          </a:prstGeom>
          <a:solidFill>
            <a:srgbClr val="009999"/>
          </a:solidFill>
          <a:ln>
            <a:solidFill>
              <a:srgbClr val="00B5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78" name="8-Point Star 77"/>
          <p:cNvSpPr/>
          <p:nvPr/>
        </p:nvSpPr>
        <p:spPr>
          <a:xfrm>
            <a:off x="224577" y="9016771"/>
            <a:ext cx="572180" cy="481791"/>
          </a:xfrm>
          <a:prstGeom prst="star8">
            <a:avLst/>
          </a:prstGeom>
          <a:solidFill>
            <a:srgbClr val="009999"/>
          </a:solidFill>
          <a:ln>
            <a:solidFill>
              <a:srgbClr val="00B5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3</a:t>
            </a:r>
            <a:endParaRPr lang="fa-IR" b="1" dirty="0">
              <a:cs typeface="B Zar" panose="00000400000000000000" pitchFamily="2" charset="-78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183" y="151141"/>
            <a:ext cx="908774" cy="887762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373" y="151141"/>
            <a:ext cx="790757" cy="887762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25" y="247089"/>
            <a:ext cx="886515" cy="860354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737937" y="882315"/>
            <a:ext cx="5318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Mitra" panose="00000400000000000000" pitchFamily="2" charset="-78"/>
              </a:rPr>
              <a:t>گزارش عملکـــرد در حوزه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نشریه</a:t>
            </a:r>
          </a:p>
          <a:p>
            <a:pPr algn="ctr" rtl="1"/>
            <a:r>
              <a:rPr lang="fa-IR" b="1" dirty="0">
                <a:cs typeface="B Mitra" panose="00000400000000000000" pitchFamily="2" charset="-78"/>
              </a:rPr>
              <a:t>انجمن </a:t>
            </a:r>
            <a:r>
              <a:rPr lang="fa-IR" b="1" dirty="0" smtClean="0">
                <a:cs typeface="B Mitra" panose="00000400000000000000" pitchFamily="2" charset="-78"/>
              </a:rPr>
              <a:t>علمی </a:t>
            </a:r>
            <a:r>
              <a:rPr lang="fa-IR" b="1" dirty="0">
                <a:cs typeface="B Mitra" panose="00000400000000000000" pitchFamily="2" charset="-78"/>
              </a:rPr>
              <a:t>دانشجویی </a:t>
            </a:r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........</a:t>
            </a:r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سیزدهمین</a:t>
            </a:r>
            <a:r>
              <a:rPr lang="fa-IR" b="1" dirty="0" smtClean="0">
                <a:solidFill>
                  <a:srgbClr val="FFFF00"/>
                </a:solidFill>
                <a:cs typeface="B Mitra" panose="00000400000000000000" pitchFamily="2" charset="-78"/>
              </a:rPr>
              <a:t> </a:t>
            </a:r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جشنواره دانشگاهی 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حرکت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442" y="8516711"/>
            <a:ext cx="2022307" cy="1158087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99735" y="182174"/>
            <a:ext cx="1007390" cy="77491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0800" tIns="50800" rIns="50800" bIns="50800" numCol="1" rtlCol="0" anchor="ctr">
            <a:noAutofit/>
          </a:bodyPr>
          <a:lstStyle/>
          <a:p>
            <a:pPr algn="ctr"/>
            <a:r>
              <a:rPr lang="fa-IR" sz="1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  <a:sym typeface="Helvetica Light"/>
              </a:rPr>
              <a:t>لوگو انجمن</a:t>
            </a:r>
            <a:endParaRPr lang="en-US" sz="1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04705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2"/>
          <p:cNvSpPr>
            <a:spLocks noChangeArrowheads="1"/>
          </p:cNvSpPr>
          <p:nvPr/>
        </p:nvSpPr>
        <p:spPr bwMode="auto">
          <a:xfrm>
            <a:off x="681777" y="2679145"/>
            <a:ext cx="26900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altLang="fa-IR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شمارۀ</a:t>
            </a:r>
            <a:endParaRPr kumimoji="0" lang="en-US" altLang="fa-IR" sz="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07983" y="7441526"/>
            <a:ext cx="48775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100" dirty="0">
                <a:cs typeface="B Zar" panose="00000400000000000000" pitchFamily="2" charset="-78"/>
              </a:rPr>
              <a:t>...........................................</a:t>
            </a:r>
            <a:endParaRPr lang="en-US" sz="1100" dirty="0">
              <a:cs typeface="B Zar" panose="00000400000000000000" pitchFamily="2" charset="-78"/>
            </a:endParaRPr>
          </a:p>
        </p:txBody>
      </p: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3928308" y="3017699"/>
            <a:ext cx="26940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altLang="fa-IR" sz="1600" b="1" dirty="0">
                <a:solidFill>
                  <a:srgbClr val="C00000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محور اصلی این شماره: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altLang="fa-IR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925" y="2000279"/>
            <a:ext cx="6852817" cy="543553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b="1" dirty="0">
                <a:solidFill>
                  <a:prstClr val="white"/>
                </a:solidFill>
                <a:cs typeface="B Titr" panose="00000700000000000000" pitchFamily="2" charset="-78"/>
              </a:rPr>
              <a:t>نشریۀ</a:t>
            </a:r>
            <a:r>
              <a:rPr lang="fa-IR" b="1" dirty="0" smtClean="0">
                <a:solidFill>
                  <a:prstClr val="white"/>
                </a:solidFill>
                <a:cs typeface="B Mitra" panose="00000400000000000000" pitchFamily="2" charset="-78"/>
              </a:rPr>
              <a:t> ..........</a:t>
            </a:r>
            <a:endParaRPr lang="en-US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2533666"/>
            <a:ext cx="6852817" cy="67014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925" y="9241986"/>
            <a:ext cx="4647055" cy="45719"/>
          </a:xfrm>
          <a:prstGeom prst="rect">
            <a:avLst/>
          </a:prstGeom>
          <a:solidFill>
            <a:srgbClr val="009999"/>
          </a:solidFill>
          <a:ln>
            <a:solidFill>
              <a:srgbClr val="00B5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25" name="8-Point Star 24"/>
          <p:cNvSpPr/>
          <p:nvPr/>
        </p:nvSpPr>
        <p:spPr>
          <a:xfrm>
            <a:off x="224577" y="8920065"/>
            <a:ext cx="572180" cy="553907"/>
          </a:xfrm>
          <a:prstGeom prst="star8">
            <a:avLst/>
          </a:prstGeom>
          <a:solidFill>
            <a:srgbClr val="009999"/>
          </a:solidFill>
          <a:ln>
            <a:solidFill>
              <a:srgbClr val="00B5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4</a:t>
            </a:r>
            <a:endParaRPr lang="fa-IR" b="1" dirty="0">
              <a:cs typeface="B Zar" panose="00000400000000000000" pitchFamily="2" charset="-78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183" y="151141"/>
            <a:ext cx="908774" cy="88776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373" y="151141"/>
            <a:ext cx="790757" cy="88776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76" y="196861"/>
            <a:ext cx="960364" cy="94106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6757" y="965019"/>
            <a:ext cx="5259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Mitra" panose="00000400000000000000" pitchFamily="2" charset="-78"/>
              </a:rPr>
              <a:t>گزارش عملکـــرد در حوزه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نشریه</a:t>
            </a:r>
          </a:p>
          <a:p>
            <a:pPr algn="ctr" rtl="1"/>
            <a:r>
              <a:rPr lang="fa-IR" b="1" dirty="0">
                <a:cs typeface="B Mitra" panose="00000400000000000000" pitchFamily="2" charset="-78"/>
              </a:rPr>
              <a:t>انجمن </a:t>
            </a:r>
            <a:r>
              <a:rPr lang="fa-IR" b="1" dirty="0" smtClean="0">
                <a:cs typeface="B Mitra" panose="00000400000000000000" pitchFamily="2" charset="-78"/>
              </a:rPr>
              <a:t>علمی دانشجویی </a:t>
            </a:r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.........</a:t>
            </a:r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سیزدهمین</a:t>
            </a:r>
            <a:r>
              <a:rPr lang="fa-IR" b="1" dirty="0" smtClean="0">
                <a:solidFill>
                  <a:srgbClr val="FFFF00"/>
                </a:solidFill>
                <a:cs typeface="B Mitra" panose="00000400000000000000" pitchFamily="2" charset="-78"/>
              </a:rPr>
              <a:t> </a:t>
            </a:r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جشنواره دانشگاهی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حرکت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/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442" y="8516711"/>
            <a:ext cx="2022307" cy="115808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7651" y="230300"/>
            <a:ext cx="1007390" cy="77491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0800" tIns="50800" rIns="50800" bIns="50800" numCol="1" rtlCol="0" anchor="ctr">
            <a:noAutofit/>
          </a:bodyPr>
          <a:lstStyle/>
          <a:p>
            <a:pPr algn="ctr"/>
            <a:r>
              <a:rPr lang="fa-IR" sz="1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  <a:sym typeface="Helvetica Light"/>
              </a:rPr>
              <a:t>لوگو انجمن  </a:t>
            </a:r>
            <a:endParaRPr lang="en-US" sz="1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59887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2"/>
          <p:cNvSpPr>
            <a:spLocks noChangeArrowheads="1"/>
          </p:cNvSpPr>
          <p:nvPr/>
        </p:nvSpPr>
        <p:spPr bwMode="auto">
          <a:xfrm>
            <a:off x="4729186" y="2767854"/>
            <a:ext cx="158088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altLang="fa-IR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همکاران در این شماره:</a:t>
            </a:r>
            <a:endParaRPr kumimoji="0" lang="en-US" altLang="fa-IR" sz="1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19" name="Shape 1529"/>
          <p:cNvSpPr/>
          <p:nvPr/>
        </p:nvSpPr>
        <p:spPr>
          <a:xfrm>
            <a:off x="5341786" y="3278244"/>
            <a:ext cx="253183" cy="253183"/>
          </a:xfrm>
          <a:prstGeom prst="roundRect">
            <a:avLst>
              <a:gd name="adj" fmla="val 16667"/>
            </a:avLst>
          </a:prstGeom>
          <a:solidFill>
            <a:srgbClr val="F39C1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975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</a:t>
            </a:r>
          </a:p>
        </p:txBody>
      </p:sp>
      <p:sp>
        <p:nvSpPr>
          <p:cNvPr id="23" name="Shape 1530"/>
          <p:cNvSpPr/>
          <p:nvPr/>
        </p:nvSpPr>
        <p:spPr>
          <a:xfrm>
            <a:off x="5672119" y="3278244"/>
            <a:ext cx="253183" cy="253183"/>
          </a:xfrm>
          <a:prstGeom prst="roundRect">
            <a:avLst>
              <a:gd name="adj" fmla="val 16667"/>
            </a:avLst>
          </a:prstGeom>
          <a:solidFill>
            <a:srgbClr val="94B15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975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</a:t>
            </a:r>
          </a:p>
        </p:txBody>
      </p:sp>
      <p:sp>
        <p:nvSpPr>
          <p:cNvPr id="24" name="Shape 1531"/>
          <p:cNvSpPr/>
          <p:nvPr/>
        </p:nvSpPr>
        <p:spPr>
          <a:xfrm>
            <a:off x="6002455" y="3278244"/>
            <a:ext cx="253183" cy="253183"/>
          </a:xfrm>
          <a:prstGeom prst="roundRect">
            <a:avLst>
              <a:gd name="adj" fmla="val 16667"/>
            </a:avLst>
          </a:prstGeom>
          <a:solidFill>
            <a:srgbClr val="15A3A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975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</a:t>
            </a:r>
          </a:p>
        </p:txBody>
      </p:sp>
      <p:sp>
        <p:nvSpPr>
          <p:cNvPr id="25" name="Shape 1529"/>
          <p:cNvSpPr/>
          <p:nvPr/>
        </p:nvSpPr>
        <p:spPr>
          <a:xfrm>
            <a:off x="4360330" y="3278244"/>
            <a:ext cx="253183" cy="253183"/>
          </a:xfrm>
          <a:prstGeom prst="roundRect">
            <a:avLst>
              <a:gd name="adj" fmla="val 16667"/>
            </a:avLst>
          </a:prstGeom>
          <a:solidFill>
            <a:srgbClr val="F39C1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975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</a:t>
            </a:r>
          </a:p>
        </p:txBody>
      </p:sp>
      <p:sp>
        <p:nvSpPr>
          <p:cNvPr id="26" name="Shape 1530"/>
          <p:cNvSpPr/>
          <p:nvPr/>
        </p:nvSpPr>
        <p:spPr>
          <a:xfrm>
            <a:off x="4690663" y="3278244"/>
            <a:ext cx="253183" cy="253183"/>
          </a:xfrm>
          <a:prstGeom prst="roundRect">
            <a:avLst>
              <a:gd name="adj" fmla="val 16667"/>
            </a:avLst>
          </a:prstGeom>
          <a:solidFill>
            <a:srgbClr val="94B15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97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</a:t>
            </a:r>
          </a:p>
        </p:txBody>
      </p:sp>
      <p:sp>
        <p:nvSpPr>
          <p:cNvPr id="27" name="Shape 1531"/>
          <p:cNvSpPr/>
          <p:nvPr/>
        </p:nvSpPr>
        <p:spPr>
          <a:xfrm>
            <a:off x="5020999" y="3278244"/>
            <a:ext cx="253183" cy="253183"/>
          </a:xfrm>
          <a:prstGeom prst="roundRect">
            <a:avLst>
              <a:gd name="adj" fmla="val 16667"/>
            </a:avLst>
          </a:prstGeom>
          <a:solidFill>
            <a:srgbClr val="15A3A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97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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743153" y="4759845"/>
          <a:ext cx="5566916" cy="2946183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854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6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6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749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  <a:cs typeface="B Zar" panose="00000400000000000000" pitchFamily="2" charset="-78"/>
                        </a:rPr>
                        <a:t>نام و نام خانوادگی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  <a:cs typeface="B Zar" panose="00000400000000000000" pitchFamily="2" charset="-78"/>
                        </a:rPr>
                        <a:t>مسئولیت در نشریه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13207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dirty="0">
                          <a:effectLst/>
                          <a:cs typeface="B Zar" panose="00000400000000000000" pitchFamily="2" charset="-78"/>
                        </a:rPr>
                        <a:t>مسئولیت در انجمن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9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98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16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3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3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7" name="Rectangle 36"/>
          <p:cNvSpPr/>
          <p:nvPr/>
        </p:nvSpPr>
        <p:spPr>
          <a:xfrm>
            <a:off x="95250" y="2024933"/>
            <a:ext cx="6757567" cy="390697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b="1" dirty="0" smtClean="0">
                <a:solidFill>
                  <a:prstClr val="white"/>
                </a:solidFill>
                <a:cs typeface="B Titr" panose="00000700000000000000" pitchFamily="2" charset="-78"/>
              </a:rPr>
              <a:t>نشریۀ</a:t>
            </a:r>
            <a:r>
              <a:rPr lang="fa-IR" b="1" dirty="0" smtClean="0">
                <a:solidFill>
                  <a:prstClr val="white"/>
                </a:solidFill>
                <a:cs typeface="B Mitra" panose="00000400000000000000" pitchFamily="2" charset="-78"/>
              </a:rPr>
              <a:t> ..........</a:t>
            </a:r>
            <a:endParaRPr lang="en-US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0" y="2457466"/>
            <a:ext cx="6852817" cy="67014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8925" y="9241986"/>
            <a:ext cx="4647055" cy="45719"/>
          </a:xfrm>
          <a:prstGeom prst="rect">
            <a:avLst/>
          </a:prstGeom>
          <a:solidFill>
            <a:srgbClr val="009999"/>
          </a:solidFill>
          <a:ln>
            <a:solidFill>
              <a:srgbClr val="00B5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40" name="8-Point Star 39"/>
          <p:cNvSpPr/>
          <p:nvPr/>
        </p:nvSpPr>
        <p:spPr>
          <a:xfrm>
            <a:off x="224577" y="9069354"/>
            <a:ext cx="518576" cy="404617"/>
          </a:xfrm>
          <a:prstGeom prst="star8">
            <a:avLst/>
          </a:prstGeom>
          <a:solidFill>
            <a:srgbClr val="009999"/>
          </a:solidFill>
          <a:ln>
            <a:solidFill>
              <a:srgbClr val="00B5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5</a:t>
            </a:r>
            <a:endParaRPr lang="fa-IR" b="1" dirty="0">
              <a:cs typeface="B Zar" panose="00000400000000000000" pitchFamily="2" charset="-78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183" y="181621"/>
            <a:ext cx="908774" cy="88776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373" y="181621"/>
            <a:ext cx="790757" cy="88776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79" y="279261"/>
            <a:ext cx="997254" cy="95529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43153" y="858229"/>
            <a:ext cx="5259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Mitra" panose="00000400000000000000" pitchFamily="2" charset="-78"/>
              </a:rPr>
              <a:t>گزارش عملکـــرد در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حوزه نشریه</a:t>
            </a:r>
          </a:p>
          <a:p>
            <a:pPr algn="ctr" rtl="1"/>
            <a:r>
              <a:rPr lang="fa-IR" b="1" dirty="0">
                <a:cs typeface="B Mitra" panose="00000400000000000000" pitchFamily="2" charset="-78"/>
              </a:rPr>
              <a:t>انجمن </a:t>
            </a:r>
            <a:r>
              <a:rPr lang="fa-IR" b="1" dirty="0" smtClean="0">
                <a:cs typeface="B Mitra" panose="00000400000000000000" pitchFamily="2" charset="-78"/>
              </a:rPr>
              <a:t>علمی </a:t>
            </a:r>
            <a:r>
              <a:rPr lang="fa-IR" b="1" dirty="0">
                <a:cs typeface="B Mitra" panose="00000400000000000000" pitchFamily="2" charset="-78"/>
              </a:rPr>
              <a:t>دانشجویی </a:t>
            </a:r>
            <a:r>
              <a:rPr lang="fa-IR" b="1" dirty="0" smtClean="0">
                <a:cs typeface="B Mitra" panose="00000400000000000000" pitchFamily="2" charset="-78"/>
              </a:rPr>
              <a:t>.........</a:t>
            </a:r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سیزدهمین</a:t>
            </a:r>
            <a:r>
              <a:rPr lang="fa-IR" b="1" dirty="0" smtClean="0">
                <a:solidFill>
                  <a:srgbClr val="FFFF00"/>
                </a:solidFill>
                <a:cs typeface="B Mitra" panose="00000400000000000000" pitchFamily="2" charset="-78"/>
              </a:rPr>
              <a:t> </a:t>
            </a:r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جشنواره دانشگاهی حرکت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442" y="8516711"/>
            <a:ext cx="2022307" cy="115808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31819" y="262384"/>
            <a:ext cx="1007390" cy="77491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0800" tIns="50800" rIns="50800" bIns="50800" numCol="1" rtlCol="0" anchor="ctr">
            <a:noAutofit/>
          </a:bodyPr>
          <a:lstStyle/>
          <a:p>
            <a:pPr algn="ctr"/>
            <a:r>
              <a:rPr lang="fa-IR" sz="1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  <a:sym typeface="Helvetica Light"/>
              </a:rPr>
              <a:t>لوگو انجمن</a:t>
            </a:r>
            <a:endParaRPr lang="en-US" sz="1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85667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786"/>
          <p:cNvSpPr>
            <a:spLocks noGrp="1"/>
          </p:cNvSpPr>
          <p:nvPr>
            <p:ph type="pic" idx="3"/>
          </p:nvPr>
        </p:nvSpPr>
        <p:spPr>
          <a:xfrm>
            <a:off x="139832" y="296937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21" name="Rectangle 20"/>
          <p:cNvSpPr/>
          <p:nvPr/>
        </p:nvSpPr>
        <p:spPr>
          <a:xfrm>
            <a:off x="0" y="2063761"/>
            <a:ext cx="6852817" cy="61315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2000" b="1" dirty="0" smtClean="0">
                <a:solidFill>
                  <a:prstClr val="white"/>
                </a:solidFill>
                <a:cs typeface="B Mitra" panose="00000400000000000000" pitchFamily="2" charset="-78"/>
              </a:rPr>
              <a:t>عنوان سایت</a:t>
            </a:r>
            <a:r>
              <a:rPr lang="en-US" sz="2000" b="1" dirty="0" smtClean="0">
                <a:solidFill>
                  <a:prstClr val="white"/>
                </a:solidFill>
                <a:cs typeface="B Mitra" panose="00000400000000000000" pitchFamily="2" charset="-78"/>
              </a:rPr>
              <a:t> /</a:t>
            </a:r>
            <a:r>
              <a:rPr lang="fa-IR" sz="2000" b="1" dirty="0" smtClean="0">
                <a:solidFill>
                  <a:prstClr val="white"/>
                </a:solidFill>
                <a:cs typeface="B Mitra" panose="00000400000000000000" pitchFamily="2" charset="-78"/>
              </a:rPr>
              <a:t>آدرس سایت</a:t>
            </a: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2728773"/>
            <a:ext cx="6852817" cy="670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1500" y="3428373"/>
            <a:ext cx="5819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en-US" sz="1100" dirty="0" smtClean="0">
                <a:cs typeface="B Zar" panose="00000400000000000000" pitchFamily="2" charset="-78"/>
              </a:rPr>
              <a:t>…………………………………………………</a:t>
            </a:r>
            <a:endParaRPr lang="fa-IR" sz="1100" dirty="0" smtClean="0">
              <a:cs typeface="B Zar" panose="00000400000000000000" pitchFamily="2" charset="-78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3224993" y="3089819"/>
            <a:ext cx="311174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altLang="fa-IR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معرفی</a:t>
            </a:r>
            <a:r>
              <a:rPr kumimoji="0" lang="fa-IR" altLang="fa-IR" sz="16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kumimoji="0" lang="fa-IR" altLang="fa-IR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سایت/ کانال</a:t>
            </a:r>
            <a:r>
              <a:rPr lang="fa-IR" altLang="fa-IR" sz="16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/ تولیدات دیجیتال </a:t>
            </a:r>
            <a:r>
              <a:rPr kumimoji="0" lang="fa-IR" altLang="fa-IR" sz="16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و ...</a:t>
            </a:r>
            <a:endParaRPr kumimoji="0" lang="en-US" altLang="fa-IR" sz="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25" name="Shape 370"/>
          <p:cNvSpPr>
            <a:spLocks noGrp="1"/>
          </p:cNvSpPr>
          <p:nvPr>
            <p:ph type="pic" idx="2"/>
          </p:nvPr>
        </p:nvSpPr>
        <p:spPr>
          <a:xfrm>
            <a:off x="784327" y="5938487"/>
            <a:ext cx="4783941" cy="2595913"/>
          </a:xfrm>
          <a:prstGeom prst="roundRect">
            <a:avLst>
              <a:gd name="adj" fmla="val 935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600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4882498" y="5096083"/>
            <a:ext cx="145424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altLang="fa-IR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میزان بازدید و آمار</a:t>
            </a:r>
            <a:endParaRPr kumimoji="0" lang="en-US" altLang="fa-IR" sz="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1500" y="5452830"/>
            <a:ext cx="5819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en-US" sz="1100" dirty="0" smtClean="0">
                <a:cs typeface="B Zar" panose="00000400000000000000" pitchFamily="2" charset="-78"/>
              </a:rPr>
              <a:t>………………………………</a:t>
            </a:r>
            <a:endParaRPr lang="fa-IR" sz="1100" dirty="0" smtClean="0">
              <a:cs typeface="B Zar" panose="00000400000000000000" pitchFamily="2" charset="-78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03" y="181621"/>
            <a:ext cx="908774" cy="8877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73" y="181621"/>
            <a:ext cx="790757" cy="88776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51419" y="1027476"/>
            <a:ext cx="52593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>
                <a:cs typeface="B Mitra" panose="00000400000000000000" pitchFamily="2" charset="-78"/>
              </a:rPr>
              <a:t>گزارش عملکـــرد </a:t>
            </a:r>
            <a:r>
              <a:rPr lang="fa-IR" b="1" dirty="0" smtClean="0">
                <a:cs typeface="B Mitra" panose="00000400000000000000" pitchFamily="2" charset="-78"/>
              </a:rPr>
              <a:t>در حوزه </a:t>
            </a:r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تولیدات دیجیتال </a:t>
            </a:r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/>
            <a:r>
              <a:rPr lang="fa-IR" b="1" dirty="0">
                <a:cs typeface="B Mitra" panose="00000400000000000000" pitchFamily="2" charset="-78"/>
              </a:rPr>
              <a:t>انجمن </a:t>
            </a:r>
            <a:r>
              <a:rPr lang="fa-IR" b="1" dirty="0" smtClean="0">
                <a:cs typeface="B Mitra" panose="00000400000000000000" pitchFamily="2" charset="-78"/>
              </a:rPr>
              <a:t>علمی دانشجویی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.................</a:t>
            </a:r>
          </a:p>
          <a:p>
            <a:pPr algn="ctr"/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سیزدهمین </a:t>
            </a:r>
            <a:r>
              <a:rPr lang="fa-IR" b="1" dirty="0" smtClean="0">
                <a:cs typeface="B Mitra" panose="00000400000000000000" pitchFamily="2" charset="-78"/>
              </a:rPr>
              <a:t>جشنواره </a:t>
            </a:r>
            <a:r>
              <a:rPr lang="fa-IR" b="1" dirty="0">
                <a:cs typeface="B Mitra" panose="00000400000000000000" pitchFamily="2" charset="-78"/>
              </a:rPr>
              <a:t>دانشگاهی حرکت</a:t>
            </a:r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93" y="212101"/>
            <a:ext cx="1109893" cy="941062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-16392" y="9197247"/>
            <a:ext cx="4647055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32" name="8-Point Star 31"/>
          <p:cNvSpPr/>
          <p:nvPr/>
        </p:nvSpPr>
        <p:spPr>
          <a:xfrm>
            <a:off x="172853" y="9005860"/>
            <a:ext cx="457200" cy="457200"/>
          </a:xfrm>
          <a:prstGeom prst="star8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1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183" y="2070645"/>
            <a:ext cx="6852817" cy="61315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2000" b="1" dirty="0" smtClean="0">
                <a:solidFill>
                  <a:prstClr val="white"/>
                </a:solidFill>
                <a:cs typeface="B Mitra" panose="00000400000000000000" pitchFamily="2" charset="-78"/>
              </a:rPr>
              <a:t>عنوان </a:t>
            </a:r>
            <a:r>
              <a:rPr lang="en-US" sz="2000" b="1" dirty="0" smtClean="0">
                <a:solidFill>
                  <a:prstClr val="white"/>
                </a:solidFill>
                <a:cs typeface="B Mitra" panose="00000400000000000000" pitchFamily="2" charset="-78"/>
              </a:rPr>
              <a:t>/</a:t>
            </a:r>
            <a:r>
              <a:rPr lang="fa-IR" sz="2000" b="1" dirty="0" smtClean="0">
                <a:solidFill>
                  <a:prstClr val="white"/>
                </a:solidFill>
                <a:cs typeface="B Mitra" panose="00000400000000000000" pitchFamily="2" charset="-78"/>
              </a:rPr>
              <a:t> آدرس</a:t>
            </a: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442" y="8580879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7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1" grpId="0" animBg="1"/>
      <p:bldP spid="4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03" y="181621"/>
            <a:ext cx="908774" cy="8877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73" y="181621"/>
            <a:ext cx="790757" cy="8877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1703" y="1067909"/>
            <a:ext cx="5259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>
                <a:cs typeface="B Mitra" panose="00000400000000000000" pitchFamily="2" charset="-78"/>
              </a:rPr>
              <a:t>گزارش عملکـــرد </a:t>
            </a:r>
            <a:r>
              <a:rPr lang="fa-IR" b="1" dirty="0" smtClean="0">
                <a:cs typeface="B Mitra" panose="00000400000000000000" pitchFamily="2" charset="-78"/>
              </a:rPr>
              <a:t>درحوزه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 تولیدات دیجیتال </a:t>
            </a:r>
          </a:p>
          <a:p>
            <a:pPr algn="ctr"/>
            <a:r>
              <a:rPr lang="fa-IR" b="1" dirty="0">
                <a:cs typeface="B Mitra" panose="00000400000000000000" pitchFamily="2" charset="-78"/>
              </a:rPr>
              <a:t>انجمن </a:t>
            </a:r>
            <a:r>
              <a:rPr lang="fa-IR" b="1" dirty="0" smtClean="0">
                <a:cs typeface="B Mitra" panose="00000400000000000000" pitchFamily="2" charset="-78"/>
              </a:rPr>
              <a:t>علمی </a:t>
            </a:r>
            <a:r>
              <a:rPr lang="fa-IR" b="1" dirty="0">
                <a:cs typeface="B Mitra" panose="00000400000000000000" pitchFamily="2" charset="-78"/>
              </a:rPr>
              <a:t>دانشجویی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.................</a:t>
            </a:r>
          </a:p>
          <a:p>
            <a:pPr algn="ctr"/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سیزدهیمن </a:t>
            </a:r>
            <a:r>
              <a:rPr lang="fa-IR" b="1" dirty="0" smtClean="0">
                <a:cs typeface="B Mitra" panose="00000400000000000000" pitchFamily="2" charset="-78"/>
              </a:rPr>
              <a:t>جشنواره </a:t>
            </a:r>
            <a:r>
              <a:rPr lang="fa-IR" b="1" dirty="0">
                <a:cs typeface="B Mitra" panose="00000400000000000000" pitchFamily="2" charset="-78"/>
              </a:rPr>
              <a:t>دانشگاهی حرکت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08" y="212101"/>
            <a:ext cx="1099528" cy="9322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6392" y="9197247"/>
            <a:ext cx="4647055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7" name="8-Point Star 6"/>
          <p:cNvSpPr/>
          <p:nvPr/>
        </p:nvSpPr>
        <p:spPr>
          <a:xfrm>
            <a:off x="172853" y="9005860"/>
            <a:ext cx="457200" cy="457200"/>
          </a:xfrm>
          <a:prstGeom prst="star8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1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83" y="2115615"/>
            <a:ext cx="6852817" cy="61315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2000" b="1" dirty="0" smtClean="0">
                <a:solidFill>
                  <a:prstClr val="white"/>
                </a:solidFill>
                <a:cs typeface="B Mitra" panose="00000400000000000000" pitchFamily="2" charset="-78"/>
              </a:rPr>
              <a:t>اهداف و برنامه ها</a:t>
            </a: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758753"/>
            <a:ext cx="6852817" cy="670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0053" y="3642610"/>
            <a:ext cx="5590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cs typeface="B Mitra" panose="00000400000000000000" pitchFamily="2" charset="-78"/>
              </a:rPr>
              <a:t>اهداف ......</a:t>
            </a:r>
          </a:p>
          <a:p>
            <a:pPr algn="r" rtl="1"/>
            <a:endParaRPr lang="fa-IR" sz="2000" b="1" dirty="0" smtClean="0">
              <a:cs typeface="B Mitra" panose="00000400000000000000" pitchFamily="2" charset="-78"/>
            </a:endParaRPr>
          </a:p>
          <a:p>
            <a:pPr algn="r" rtl="1"/>
            <a:r>
              <a:rPr lang="fa-IR" sz="2000" b="1" dirty="0" smtClean="0">
                <a:cs typeface="B Mitra" panose="00000400000000000000" pitchFamily="2" charset="-78"/>
              </a:rPr>
              <a:t>نحوه برنامه‌ریزی............</a:t>
            </a:r>
            <a:endParaRPr lang="en-US" sz="2000" b="1" dirty="0">
              <a:cs typeface="B Mitra" panose="000004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3339" y="369460"/>
            <a:ext cx="1007390" cy="77491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0800" tIns="50800" rIns="50800" bIns="50800" numCol="1" rtlCol="0" anchor="ctr">
            <a:noAutofit/>
          </a:bodyPr>
          <a:lstStyle/>
          <a:p>
            <a:pPr algn="ctr"/>
            <a:r>
              <a:rPr lang="fa-IR" sz="1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  <a:sym typeface="Helvetica Light"/>
              </a:rPr>
              <a:t>لوگو انجمن</a:t>
            </a:r>
            <a:endParaRPr lang="en-US" sz="1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  <a:sym typeface="Helvetica Ligh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442" y="8580879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9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92" y="192740"/>
            <a:ext cx="6858000" cy="1227804"/>
          </a:xfrm>
          <a:prstGeom prst="rect">
            <a:avLst/>
          </a:prstGeom>
        </p:spPr>
      </p:pic>
      <p:sp>
        <p:nvSpPr>
          <p:cNvPr id="19" name="Shape 786"/>
          <p:cNvSpPr>
            <a:spLocks noGrp="1"/>
          </p:cNvSpPr>
          <p:nvPr>
            <p:ph type="pic" idx="3"/>
          </p:nvPr>
        </p:nvSpPr>
        <p:spPr>
          <a:xfrm>
            <a:off x="460672" y="40923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20" name="8-Point Star 19"/>
          <p:cNvSpPr/>
          <p:nvPr/>
        </p:nvSpPr>
        <p:spPr>
          <a:xfrm>
            <a:off x="232072" y="8569631"/>
            <a:ext cx="457200" cy="457200"/>
          </a:xfrm>
          <a:prstGeom prst="star8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4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" y="2062228"/>
            <a:ext cx="6858000" cy="614198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2400" b="1">
                <a:cs typeface="B Mitra" panose="00000400000000000000" pitchFamily="2" charset="-78"/>
              </a:rPr>
              <a:t>معرفی </a:t>
            </a:r>
            <a:r>
              <a:rPr lang="fa-IR" sz="2400" b="1" smtClean="0">
                <a:cs typeface="B Mitra" panose="00000400000000000000" pitchFamily="2" charset="-78"/>
              </a:rPr>
              <a:t>افتخارات انجمن </a:t>
            </a:r>
            <a:r>
              <a:rPr lang="fa-IR" sz="2400" b="1" dirty="0" smtClean="0">
                <a:cs typeface="B Mitra" panose="00000400000000000000" pitchFamily="2" charset="-78"/>
              </a:rPr>
              <a:t>علمی- دانشجویی</a:t>
            </a:r>
            <a:endParaRPr lang="en-US" sz="2400" dirty="0">
              <a:cs typeface="B Mitra" panose="000004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" y="2721173"/>
            <a:ext cx="6858000" cy="67014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1493" y="8785946"/>
            <a:ext cx="4526279" cy="58814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4647153" y="2965132"/>
            <a:ext cx="181972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fa-IR" sz="1600" b="1" dirty="0" smtClean="0">
                <a:solidFill>
                  <a:srgbClr val="07C5A1"/>
                </a:solidFill>
                <a:cs typeface="B Zar" panose="00000400000000000000" pitchFamily="2" charset="-78"/>
              </a:rPr>
              <a:t>افتخارات انجمن علمی</a:t>
            </a:r>
            <a:endParaRPr lang="en-US" sz="1600" b="1" dirty="0">
              <a:solidFill>
                <a:srgbClr val="07C5A1"/>
              </a:solidFill>
              <a:cs typeface="B Zar" panose="00000400000000000000" pitchFamily="2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897347"/>
              </p:ext>
            </p:extLst>
          </p:nvPr>
        </p:nvGraphicFramePr>
        <p:xfrm>
          <a:off x="471488" y="3654046"/>
          <a:ext cx="5915025" cy="4020638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144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6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75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55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Zar" panose="00000400000000000000" pitchFamily="2" charset="-78"/>
                        </a:rPr>
                        <a:t>مقام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Zar" panose="00000400000000000000" pitchFamily="2" charset="-78"/>
                        </a:rPr>
                        <a:t>عنوان جشنواره، مسابقه، رقابت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Zar" panose="00000400000000000000" pitchFamily="2" charset="-78"/>
                        </a:rPr>
                        <a:t>توضیحات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474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078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 dirty="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078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078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641" y="8265716"/>
            <a:ext cx="1888359" cy="115808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5438" y="1136666"/>
            <a:ext cx="525930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 smtClean="0">
                <a:cs typeface="B Mitra" panose="00000400000000000000" pitchFamily="2" charset="-78"/>
              </a:rPr>
              <a:t>گزارش </a:t>
            </a:r>
            <a:r>
              <a:rPr lang="fa-IR" b="1" dirty="0">
                <a:cs typeface="B Mitra" panose="00000400000000000000" pitchFamily="2" charset="-78"/>
              </a:rPr>
              <a:t>جامع </a:t>
            </a:r>
            <a:r>
              <a:rPr lang="fa-IR" b="1" dirty="0" smtClean="0">
                <a:cs typeface="B Mitra" panose="00000400000000000000" pitchFamily="2" charset="-78"/>
              </a:rPr>
              <a:t>عملکـــرد در </a:t>
            </a:r>
            <a:r>
              <a:rPr lang="fa-IR" b="1" dirty="0">
                <a:cs typeface="B Mitra" panose="00000400000000000000" pitchFamily="2" charset="-78"/>
              </a:rPr>
              <a:t>بخش فعالیت‌ های </a:t>
            </a:r>
            <a:r>
              <a:rPr lang="fa-IR" b="1" dirty="0" smtClean="0">
                <a:cs typeface="B Mitra" panose="00000400000000000000" pitchFamily="2" charset="-78"/>
              </a:rPr>
              <a:t>بین‌المللی</a:t>
            </a:r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b="1" dirty="0">
                <a:cs typeface="B Mitra" panose="00000400000000000000" pitchFamily="2" charset="-78"/>
              </a:rPr>
              <a:t>انجمن علمی- دانشجویی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نام انجمن علمی</a:t>
            </a:r>
          </a:p>
          <a:p>
            <a:pPr algn="ctr" rtl="1"/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سیزدهمین جشنواره دانشگاهی حرکت</a:t>
            </a:r>
          </a:p>
          <a:p>
            <a:pPr algn="ctr" rtl="1"/>
            <a:endParaRPr lang="fa-IR" sz="24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754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786"/>
          <p:cNvSpPr>
            <a:spLocks noGrp="1"/>
          </p:cNvSpPr>
          <p:nvPr>
            <p:ph type="pic" idx="3"/>
          </p:nvPr>
        </p:nvSpPr>
        <p:spPr>
          <a:xfrm>
            <a:off x="460672" y="34927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21" name="Rectangle 20"/>
          <p:cNvSpPr/>
          <p:nvPr/>
        </p:nvSpPr>
        <p:spPr>
          <a:xfrm>
            <a:off x="0" y="1827335"/>
            <a:ext cx="6852817" cy="5797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2000" b="1" dirty="0" smtClean="0">
                <a:solidFill>
                  <a:prstClr val="white"/>
                </a:solidFill>
                <a:cs typeface="B Mitra" panose="00000400000000000000" pitchFamily="2" charset="-78"/>
              </a:rPr>
              <a:t>هیئت تحریریه و همکاران</a:t>
            </a: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2443961"/>
            <a:ext cx="6852817" cy="670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07275" y="2753824"/>
            <a:ext cx="998145" cy="1055725"/>
            <a:chOff x="575409" y="1482031"/>
            <a:chExt cx="1375625" cy="1454981"/>
          </a:xfrm>
        </p:grpSpPr>
        <p:sp>
          <p:nvSpPr>
            <p:cNvPr id="31" name="Rectangle 30"/>
            <p:cNvSpPr/>
            <p:nvPr/>
          </p:nvSpPr>
          <p:spPr>
            <a:xfrm>
              <a:off x="575410" y="1482031"/>
              <a:ext cx="1368152" cy="136815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575409" y="2876157"/>
              <a:ext cx="1375625" cy="60855"/>
              <a:chOff x="2055030" y="1463669"/>
              <a:chExt cx="2304256" cy="544908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2055030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631094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3207158" y="1463669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783222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58" name="Group 57"/>
          <p:cNvGrpSpPr/>
          <p:nvPr/>
        </p:nvGrpSpPr>
        <p:grpSpPr>
          <a:xfrm>
            <a:off x="1726796" y="2753824"/>
            <a:ext cx="998145" cy="1055725"/>
            <a:chOff x="575409" y="1482031"/>
            <a:chExt cx="1375625" cy="1454981"/>
          </a:xfrm>
        </p:grpSpPr>
        <p:sp>
          <p:nvSpPr>
            <p:cNvPr id="59" name="Rectangle 58"/>
            <p:cNvSpPr/>
            <p:nvPr/>
          </p:nvSpPr>
          <p:spPr>
            <a:xfrm>
              <a:off x="575410" y="1482031"/>
              <a:ext cx="1368152" cy="136815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575409" y="2876157"/>
              <a:ext cx="1375625" cy="60855"/>
              <a:chOff x="2055030" y="1463669"/>
              <a:chExt cx="2304256" cy="544908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2055030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2631094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3207158" y="1463669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3783222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2984638" y="2753824"/>
            <a:ext cx="998145" cy="1055725"/>
            <a:chOff x="575409" y="1482031"/>
            <a:chExt cx="1375625" cy="1454981"/>
          </a:xfrm>
        </p:grpSpPr>
        <p:sp>
          <p:nvSpPr>
            <p:cNvPr id="67" name="Rectangle 66"/>
            <p:cNvSpPr/>
            <p:nvPr/>
          </p:nvSpPr>
          <p:spPr>
            <a:xfrm>
              <a:off x="575410" y="1482031"/>
              <a:ext cx="1368152" cy="136815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575409" y="2876157"/>
              <a:ext cx="1375625" cy="60855"/>
              <a:chOff x="2055030" y="1463669"/>
              <a:chExt cx="2304256" cy="544908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2055030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2631094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3207158" y="1463669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3783222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74" name="Group 73"/>
          <p:cNvGrpSpPr/>
          <p:nvPr/>
        </p:nvGrpSpPr>
        <p:grpSpPr>
          <a:xfrm>
            <a:off x="4267846" y="2753824"/>
            <a:ext cx="998145" cy="1055725"/>
            <a:chOff x="575409" y="1482031"/>
            <a:chExt cx="1375625" cy="1454981"/>
          </a:xfrm>
        </p:grpSpPr>
        <p:sp>
          <p:nvSpPr>
            <p:cNvPr id="75" name="Rectangle 74"/>
            <p:cNvSpPr/>
            <p:nvPr/>
          </p:nvSpPr>
          <p:spPr>
            <a:xfrm>
              <a:off x="575410" y="1482031"/>
              <a:ext cx="1368152" cy="136815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575409" y="2876157"/>
              <a:ext cx="1375625" cy="60855"/>
              <a:chOff x="2055030" y="1463669"/>
              <a:chExt cx="2304256" cy="544908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2055030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2631094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3207158" y="1463669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783222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1562437" y="2753036"/>
            <a:ext cx="3833402" cy="1879154"/>
            <a:chOff x="1562437" y="2839395"/>
            <a:chExt cx="3833402" cy="2113027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1562437" y="2839395"/>
              <a:ext cx="0" cy="2113027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854789" y="2839395"/>
              <a:ext cx="0" cy="2113027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4112631" y="2839395"/>
              <a:ext cx="0" cy="2113027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5395839" y="2839395"/>
              <a:ext cx="0" cy="2113027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5529718" y="2753824"/>
            <a:ext cx="998145" cy="1055725"/>
            <a:chOff x="575409" y="1482031"/>
            <a:chExt cx="1375625" cy="1454981"/>
          </a:xfrm>
        </p:grpSpPr>
        <p:sp>
          <p:nvSpPr>
            <p:cNvPr id="83" name="Rectangle 82"/>
            <p:cNvSpPr/>
            <p:nvPr/>
          </p:nvSpPr>
          <p:spPr>
            <a:xfrm>
              <a:off x="575410" y="1482031"/>
              <a:ext cx="1368152" cy="136815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575409" y="2876157"/>
              <a:ext cx="1375625" cy="60855"/>
              <a:chOff x="2055030" y="1463669"/>
              <a:chExt cx="2304256" cy="544908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2055030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2631094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3207158" y="1463669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3783222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89" name="Shape 820"/>
          <p:cNvSpPr/>
          <p:nvPr/>
        </p:nvSpPr>
        <p:spPr>
          <a:xfrm>
            <a:off x="215225" y="3892487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</a:t>
            </a:r>
          </a:p>
        </p:txBody>
      </p:sp>
      <p:sp>
        <p:nvSpPr>
          <p:cNvPr id="90" name="Shape 820"/>
          <p:cNvSpPr/>
          <p:nvPr/>
        </p:nvSpPr>
        <p:spPr>
          <a:xfrm>
            <a:off x="1537456" y="3892487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</a:t>
            </a:r>
          </a:p>
        </p:txBody>
      </p:sp>
      <p:sp>
        <p:nvSpPr>
          <p:cNvPr id="91" name="Shape 820"/>
          <p:cNvSpPr/>
          <p:nvPr/>
        </p:nvSpPr>
        <p:spPr>
          <a:xfrm>
            <a:off x="2792588" y="3892487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</a:t>
            </a:r>
          </a:p>
        </p:txBody>
      </p:sp>
      <p:sp>
        <p:nvSpPr>
          <p:cNvPr id="92" name="Shape 820"/>
          <p:cNvSpPr/>
          <p:nvPr/>
        </p:nvSpPr>
        <p:spPr>
          <a:xfrm>
            <a:off x="4046078" y="3892487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</a:t>
            </a:r>
          </a:p>
        </p:txBody>
      </p:sp>
      <p:sp>
        <p:nvSpPr>
          <p:cNvPr id="93" name="Shape 820"/>
          <p:cNvSpPr/>
          <p:nvPr/>
        </p:nvSpPr>
        <p:spPr>
          <a:xfrm>
            <a:off x="5337300" y="3892487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</a:t>
            </a:r>
          </a:p>
        </p:txBody>
      </p:sp>
      <p:grpSp>
        <p:nvGrpSpPr>
          <p:cNvPr id="182" name="Group 181"/>
          <p:cNvGrpSpPr/>
          <p:nvPr/>
        </p:nvGrpSpPr>
        <p:grpSpPr>
          <a:xfrm>
            <a:off x="407275" y="4793340"/>
            <a:ext cx="998145" cy="1055725"/>
            <a:chOff x="575409" y="1482031"/>
            <a:chExt cx="1375625" cy="1454981"/>
          </a:xfrm>
        </p:grpSpPr>
        <p:sp>
          <p:nvSpPr>
            <p:cNvPr id="183" name="Rectangle 182"/>
            <p:cNvSpPr/>
            <p:nvPr/>
          </p:nvSpPr>
          <p:spPr>
            <a:xfrm>
              <a:off x="575410" y="1482031"/>
              <a:ext cx="1368152" cy="136815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84" name="Group 183"/>
            <p:cNvGrpSpPr/>
            <p:nvPr/>
          </p:nvGrpSpPr>
          <p:grpSpPr>
            <a:xfrm>
              <a:off x="575409" y="2876157"/>
              <a:ext cx="1375625" cy="60855"/>
              <a:chOff x="2055030" y="1463669"/>
              <a:chExt cx="2304256" cy="544908"/>
            </a:xfrm>
          </p:grpSpPr>
          <p:sp>
            <p:nvSpPr>
              <p:cNvPr id="185" name="Rectangle 184"/>
              <p:cNvSpPr/>
              <p:nvPr/>
            </p:nvSpPr>
            <p:spPr>
              <a:xfrm>
                <a:off x="2055030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2631094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3207158" y="1463669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3783222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89" name="Group 188"/>
          <p:cNvGrpSpPr/>
          <p:nvPr/>
        </p:nvGrpSpPr>
        <p:grpSpPr>
          <a:xfrm>
            <a:off x="1726796" y="4793340"/>
            <a:ext cx="998145" cy="1055725"/>
            <a:chOff x="575409" y="1482031"/>
            <a:chExt cx="1375625" cy="1454981"/>
          </a:xfrm>
        </p:grpSpPr>
        <p:sp>
          <p:nvSpPr>
            <p:cNvPr id="190" name="Rectangle 189"/>
            <p:cNvSpPr/>
            <p:nvPr/>
          </p:nvSpPr>
          <p:spPr>
            <a:xfrm>
              <a:off x="575410" y="1482031"/>
              <a:ext cx="1368152" cy="136815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91" name="Group 190"/>
            <p:cNvGrpSpPr/>
            <p:nvPr/>
          </p:nvGrpSpPr>
          <p:grpSpPr>
            <a:xfrm>
              <a:off x="575409" y="2876157"/>
              <a:ext cx="1375625" cy="60855"/>
              <a:chOff x="2055030" y="1463669"/>
              <a:chExt cx="2304256" cy="544908"/>
            </a:xfrm>
          </p:grpSpPr>
          <p:sp>
            <p:nvSpPr>
              <p:cNvPr id="192" name="Rectangle 191"/>
              <p:cNvSpPr/>
              <p:nvPr/>
            </p:nvSpPr>
            <p:spPr>
              <a:xfrm>
                <a:off x="2055030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2631094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3207158" y="1463669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3783222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96" name="Group 195"/>
          <p:cNvGrpSpPr/>
          <p:nvPr/>
        </p:nvGrpSpPr>
        <p:grpSpPr>
          <a:xfrm>
            <a:off x="2984638" y="4793340"/>
            <a:ext cx="998145" cy="1055725"/>
            <a:chOff x="575409" y="1482031"/>
            <a:chExt cx="1375625" cy="1454981"/>
          </a:xfrm>
        </p:grpSpPr>
        <p:sp>
          <p:nvSpPr>
            <p:cNvPr id="197" name="Rectangle 196"/>
            <p:cNvSpPr/>
            <p:nvPr/>
          </p:nvSpPr>
          <p:spPr>
            <a:xfrm>
              <a:off x="575410" y="1482031"/>
              <a:ext cx="1368152" cy="136815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575409" y="2876157"/>
              <a:ext cx="1375625" cy="60855"/>
              <a:chOff x="2055030" y="1463669"/>
              <a:chExt cx="2304256" cy="544908"/>
            </a:xfrm>
          </p:grpSpPr>
          <p:sp>
            <p:nvSpPr>
              <p:cNvPr id="199" name="Rectangle 198"/>
              <p:cNvSpPr/>
              <p:nvPr/>
            </p:nvSpPr>
            <p:spPr>
              <a:xfrm>
                <a:off x="2055030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2631094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3207158" y="1463669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3783222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03" name="Group 202"/>
          <p:cNvGrpSpPr/>
          <p:nvPr/>
        </p:nvGrpSpPr>
        <p:grpSpPr>
          <a:xfrm>
            <a:off x="4267846" y="4793340"/>
            <a:ext cx="998145" cy="1055725"/>
            <a:chOff x="575409" y="1482031"/>
            <a:chExt cx="1375625" cy="1454981"/>
          </a:xfrm>
        </p:grpSpPr>
        <p:sp>
          <p:nvSpPr>
            <p:cNvPr id="204" name="Rectangle 203"/>
            <p:cNvSpPr/>
            <p:nvPr/>
          </p:nvSpPr>
          <p:spPr>
            <a:xfrm>
              <a:off x="575410" y="1482031"/>
              <a:ext cx="1368152" cy="136815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5" name="Group 204"/>
            <p:cNvGrpSpPr/>
            <p:nvPr/>
          </p:nvGrpSpPr>
          <p:grpSpPr>
            <a:xfrm>
              <a:off x="575409" y="2876157"/>
              <a:ext cx="1375625" cy="60855"/>
              <a:chOff x="2055030" y="1463669"/>
              <a:chExt cx="2304256" cy="544908"/>
            </a:xfrm>
          </p:grpSpPr>
          <p:sp>
            <p:nvSpPr>
              <p:cNvPr id="206" name="Rectangle 205"/>
              <p:cNvSpPr/>
              <p:nvPr/>
            </p:nvSpPr>
            <p:spPr>
              <a:xfrm>
                <a:off x="2055030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7" name="Rectangle 206"/>
              <p:cNvSpPr/>
              <p:nvPr/>
            </p:nvSpPr>
            <p:spPr>
              <a:xfrm>
                <a:off x="2631094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3207158" y="1463669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3783222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10" name="Group 209"/>
          <p:cNvGrpSpPr/>
          <p:nvPr/>
        </p:nvGrpSpPr>
        <p:grpSpPr>
          <a:xfrm>
            <a:off x="1562437" y="4792552"/>
            <a:ext cx="3833402" cy="1879154"/>
            <a:chOff x="1562437" y="2839395"/>
            <a:chExt cx="3833402" cy="2113027"/>
          </a:xfrm>
        </p:grpSpPr>
        <p:cxnSp>
          <p:nvCxnSpPr>
            <p:cNvPr id="211" name="Straight Connector 210"/>
            <p:cNvCxnSpPr/>
            <p:nvPr/>
          </p:nvCxnSpPr>
          <p:spPr>
            <a:xfrm>
              <a:off x="1562437" y="2839395"/>
              <a:ext cx="0" cy="2113027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>
              <a:off x="2854789" y="2839395"/>
              <a:ext cx="0" cy="2113027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>
              <a:off x="4112631" y="2839395"/>
              <a:ext cx="0" cy="2113027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>
              <a:off x="5395839" y="2839395"/>
              <a:ext cx="0" cy="2113027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5529718" y="4793340"/>
            <a:ext cx="998145" cy="1055725"/>
            <a:chOff x="575409" y="1482031"/>
            <a:chExt cx="1375625" cy="1454981"/>
          </a:xfrm>
        </p:grpSpPr>
        <p:sp>
          <p:nvSpPr>
            <p:cNvPr id="216" name="Rectangle 215"/>
            <p:cNvSpPr/>
            <p:nvPr/>
          </p:nvSpPr>
          <p:spPr>
            <a:xfrm>
              <a:off x="575410" y="1482031"/>
              <a:ext cx="1368152" cy="136815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17" name="Group 216"/>
            <p:cNvGrpSpPr/>
            <p:nvPr/>
          </p:nvGrpSpPr>
          <p:grpSpPr>
            <a:xfrm>
              <a:off x="575409" y="2876157"/>
              <a:ext cx="1375625" cy="60855"/>
              <a:chOff x="2055030" y="1463669"/>
              <a:chExt cx="2304256" cy="544908"/>
            </a:xfrm>
          </p:grpSpPr>
          <p:sp>
            <p:nvSpPr>
              <p:cNvPr id="218" name="Rectangle 217"/>
              <p:cNvSpPr/>
              <p:nvPr/>
            </p:nvSpPr>
            <p:spPr>
              <a:xfrm>
                <a:off x="2055030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2631094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3207158" y="1463669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3783222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22" name="Shape 820"/>
          <p:cNvSpPr/>
          <p:nvPr/>
        </p:nvSpPr>
        <p:spPr>
          <a:xfrm>
            <a:off x="215225" y="5932003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</a:t>
            </a:r>
          </a:p>
        </p:txBody>
      </p:sp>
      <p:sp>
        <p:nvSpPr>
          <p:cNvPr id="223" name="Shape 820"/>
          <p:cNvSpPr/>
          <p:nvPr/>
        </p:nvSpPr>
        <p:spPr>
          <a:xfrm>
            <a:off x="1537456" y="5932003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</a:t>
            </a:r>
          </a:p>
        </p:txBody>
      </p:sp>
      <p:sp>
        <p:nvSpPr>
          <p:cNvPr id="224" name="Shape 820"/>
          <p:cNvSpPr/>
          <p:nvPr/>
        </p:nvSpPr>
        <p:spPr>
          <a:xfrm>
            <a:off x="2792588" y="5932003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</a:t>
            </a:r>
          </a:p>
        </p:txBody>
      </p:sp>
      <p:sp>
        <p:nvSpPr>
          <p:cNvPr id="225" name="Shape 820"/>
          <p:cNvSpPr/>
          <p:nvPr/>
        </p:nvSpPr>
        <p:spPr>
          <a:xfrm>
            <a:off x="4046078" y="5932003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</a:t>
            </a:r>
          </a:p>
        </p:txBody>
      </p:sp>
      <p:sp>
        <p:nvSpPr>
          <p:cNvPr id="226" name="Shape 820"/>
          <p:cNvSpPr/>
          <p:nvPr/>
        </p:nvSpPr>
        <p:spPr>
          <a:xfrm>
            <a:off x="5337300" y="5932003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</a:t>
            </a:r>
          </a:p>
        </p:txBody>
      </p:sp>
      <p:grpSp>
        <p:nvGrpSpPr>
          <p:cNvPr id="227" name="Group 226"/>
          <p:cNvGrpSpPr/>
          <p:nvPr/>
        </p:nvGrpSpPr>
        <p:grpSpPr>
          <a:xfrm>
            <a:off x="407275" y="6828463"/>
            <a:ext cx="998145" cy="1055725"/>
            <a:chOff x="575409" y="1482031"/>
            <a:chExt cx="1375625" cy="1454981"/>
          </a:xfrm>
        </p:grpSpPr>
        <p:sp>
          <p:nvSpPr>
            <p:cNvPr id="228" name="Rectangle 227"/>
            <p:cNvSpPr/>
            <p:nvPr/>
          </p:nvSpPr>
          <p:spPr>
            <a:xfrm>
              <a:off x="575410" y="1482031"/>
              <a:ext cx="1368152" cy="136815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29" name="Group 228"/>
            <p:cNvGrpSpPr/>
            <p:nvPr/>
          </p:nvGrpSpPr>
          <p:grpSpPr>
            <a:xfrm>
              <a:off x="575409" y="2876157"/>
              <a:ext cx="1375625" cy="60855"/>
              <a:chOff x="2055030" y="1463669"/>
              <a:chExt cx="2304256" cy="544908"/>
            </a:xfrm>
          </p:grpSpPr>
          <p:sp>
            <p:nvSpPr>
              <p:cNvPr id="230" name="Rectangle 229"/>
              <p:cNvSpPr/>
              <p:nvPr/>
            </p:nvSpPr>
            <p:spPr>
              <a:xfrm>
                <a:off x="2055030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1" name="Rectangle 230"/>
              <p:cNvSpPr/>
              <p:nvPr/>
            </p:nvSpPr>
            <p:spPr>
              <a:xfrm>
                <a:off x="2631094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2" name="Rectangle 231"/>
              <p:cNvSpPr/>
              <p:nvPr/>
            </p:nvSpPr>
            <p:spPr>
              <a:xfrm>
                <a:off x="3207158" y="1463669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3" name="Rectangle 232"/>
              <p:cNvSpPr/>
              <p:nvPr/>
            </p:nvSpPr>
            <p:spPr>
              <a:xfrm>
                <a:off x="3783222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34" name="Group 233"/>
          <p:cNvGrpSpPr/>
          <p:nvPr/>
        </p:nvGrpSpPr>
        <p:grpSpPr>
          <a:xfrm>
            <a:off x="1726796" y="6828463"/>
            <a:ext cx="998145" cy="1055725"/>
            <a:chOff x="575409" y="1482031"/>
            <a:chExt cx="1375625" cy="1454981"/>
          </a:xfrm>
        </p:grpSpPr>
        <p:sp>
          <p:nvSpPr>
            <p:cNvPr id="235" name="Rectangle 234"/>
            <p:cNvSpPr/>
            <p:nvPr/>
          </p:nvSpPr>
          <p:spPr>
            <a:xfrm>
              <a:off x="575410" y="1482031"/>
              <a:ext cx="1368152" cy="136815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36" name="Group 235"/>
            <p:cNvGrpSpPr/>
            <p:nvPr/>
          </p:nvGrpSpPr>
          <p:grpSpPr>
            <a:xfrm>
              <a:off x="575409" y="2876157"/>
              <a:ext cx="1375625" cy="60855"/>
              <a:chOff x="2055030" y="1463669"/>
              <a:chExt cx="2304256" cy="544908"/>
            </a:xfrm>
          </p:grpSpPr>
          <p:sp>
            <p:nvSpPr>
              <p:cNvPr id="237" name="Rectangle 236"/>
              <p:cNvSpPr/>
              <p:nvPr/>
            </p:nvSpPr>
            <p:spPr>
              <a:xfrm>
                <a:off x="2055030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8" name="Rectangle 237"/>
              <p:cNvSpPr/>
              <p:nvPr/>
            </p:nvSpPr>
            <p:spPr>
              <a:xfrm>
                <a:off x="2631094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9" name="Rectangle 238"/>
              <p:cNvSpPr/>
              <p:nvPr/>
            </p:nvSpPr>
            <p:spPr>
              <a:xfrm>
                <a:off x="3207158" y="1463669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0" name="Rectangle 239"/>
              <p:cNvSpPr/>
              <p:nvPr/>
            </p:nvSpPr>
            <p:spPr>
              <a:xfrm>
                <a:off x="3783222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41" name="Group 240"/>
          <p:cNvGrpSpPr/>
          <p:nvPr/>
        </p:nvGrpSpPr>
        <p:grpSpPr>
          <a:xfrm>
            <a:off x="2984638" y="6828463"/>
            <a:ext cx="998145" cy="1055725"/>
            <a:chOff x="575409" y="1482031"/>
            <a:chExt cx="1375625" cy="1454981"/>
          </a:xfrm>
        </p:grpSpPr>
        <p:sp>
          <p:nvSpPr>
            <p:cNvPr id="242" name="Rectangle 241"/>
            <p:cNvSpPr/>
            <p:nvPr/>
          </p:nvSpPr>
          <p:spPr>
            <a:xfrm>
              <a:off x="575410" y="1482031"/>
              <a:ext cx="1368152" cy="136815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43" name="Group 242"/>
            <p:cNvGrpSpPr/>
            <p:nvPr/>
          </p:nvGrpSpPr>
          <p:grpSpPr>
            <a:xfrm>
              <a:off x="575409" y="2876157"/>
              <a:ext cx="1375625" cy="60855"/>
              <a:chOff x="2055030" y="1463669"/>
              <a:chExt cx="2304256" cy="544908"/>
            </a:xfrm>
          </p:grpSpPr>
          <p:sp>
            <p:nvSpPr>
              <p:cNvPr id="244" name="Rectangle 243"/>
              <p:cNvSpPr/>
              <p:nvPr/>
            </p:nvSpPr>
            <p:spPr>
              <a:xfrm>
                <a:off x="2055030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5" name="Rectangle 244"/>
              <p:cNvSpPr/>
              <p:nvPr/>
            </p:nvSpPr>
            <p:spPr>
              <a:xfrm>
                <a:off x="2631094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6" name="Rectangle 245"/>
              <p:cNvSpPr/>
              <p:nvPr/>
            </p:nvSpPr>
            <p:spPr>
              <a:xfrm>
                <a:off x="3207158" y="1463669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7" name="Rectangle 246"/>
              <p:cNvSpPr/>
              <p:nvPr/>
            </p:nvSpPr>
            <p:spPr>
              <a:xfrm>
                <a:off x="3783222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48" name="Group 247"/>
          <p:cNvGrpSpPr/>
          <p:nvPr/>
        </p:nvGrpSpPr>
        <p:grpSpPr>
          <a:xfrm>
            <a:off x="4267846" y="6828463"/>
            <a:ext cx="998145" cy="1055725"/>
            <a:chOff x="575409" y="1482031"/>
            <a:chExt cx="1375625" cy="1454981"/>
          </a:xfrm>
        </p:grpSpPr>
        <p:sp>
          <p:nvSpPr>
            <p:cNvPr id="249" name="Rectangle 248"/>
            <p:cNvSpPr/>
            <p:nvPr/>
          </p:nvSpPr>
          <p:spPr>
            <a:xfrm>
              <a:off x="575410" y="1482031"/>
              <a:ext cx="1368152" cy="136815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50" name="Group 249"/>
            <p:cNvGrpSpPr/>
            <p:nvPr/>
          </p:nvGrpSpPr>
          <p:grpSpPr>
            <a:xfrm>
              <a:off x="575409" y="2876157"/>
              <a:ext cx="1375625" cy="60855"/>
              <a:chOff x="2055030" y="1463669"/>
              <a:chExt cx="2304256" cy="544908"/>
            </a:xfrm>
          </p:grpSpPr>
          <p:sp>
            <p:nvSpPr>
              <p:cNvPr id="251" name="Rectangle 250"/>
              <p:cNvSpPr/>
              <p:nvPr/>
            </p:nvSpPr>
            <p:spPr>
              <a:xfrm>
                <a:off x="2055030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2" name="Rectangle 251"/>
              <p:cNvSpPr/>
              <p:nvPr/>
            </p:nvSpPr>
            <p:spPr>
              <a:xfrm>
                <a:off x="2631094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3" name="Rectangle 252"/>
              <p:cNvSpPr/>
              <p:nvPr/>
            </p:nvSpPr>
            <p:spPr>
              <a:xfrm>
                <a:off x="3207158" y="1463669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4" name="Rectangle 253"/>
              <p:cNvSpPr/>
              <p:nvPr/>
            </p:nvSpPr>
            <p:spPr>
              <a:xfrm>
                <a:off x="3783222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55" name="Group 254"/>
          <p:cNvGrpSpPr/>
          <p:nvPr/>
        </p:nvGrpSpPr>
        <p:grpSpPr>
          <a:xfrm>
            <a:off x="1562437" y="6827675"/>
            <a:ext cx="3833402" cy="1879154"/>
            <a:chOff x="1562437" y="2839395"/>
            <a:chExt cx="3833402" cy="2113027"/>
          </a:xfrm>
        </p:grpSpPr>
        <p:cxnSp>
          <p:nvCxnSpPr>
            <p:cNvPr id="256" name="Straight Connector 255"/>
            <p:cNvCxnSpPr/>
            <p:nvPr/>
          </p:nvCxnSpPr>
          <p:spPr>
            <a:xfrm>
              <a:off x="1562437" y="2839395"/>
              <a:ext cx="0" cy="2113027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>
              <a:off x="2854789" y="2839395"/>
              <a:ext cx="0" cy="2113027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>
              <a:off x="4112631" y="2839395"/>
              <a:ext cx="0" cy="2113027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>
              <a:off x="5395839" y="2839395"/>
              <a:ext cx="0" cy="2113027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0" name="Group 259"/>
          <p:cNvGrpSpPr/>
          <p:nvPr/>
        </p:nvGrpSpPr>
        <p:grpSpPr>
          <a:xfrm>
            <a:off x="5529718" y="6828463"/>
            <a:ext cx="998145" cy="1055725"/>
            <a:chOff x="575409" y="1482031"/>
            <a:chExt cx="1375625" cy="1454981"/>
          </a:xfrm>
        </p:grpSpPr>
        <p:sp>
          <p:nvSpPr>
            <p:cNvPr id="261" name="Rectangle 260"/>
            <p:cNvSpPr/>
            <p:nvPr/>
          </p:nvSpPr>
          <p:spPr>
            <a:xfrm>
              <a:off x="575410" y="1482031"/>
              <a:ext cx="1368152" cy="136815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575409" y="2876157"/>
              <a:ext cx="1375625" cy="60855"/>
              <a:chOff x="2055030" y="1463669"/>
              <a:chExt cx="2304256" cy="544908"/>
            </a:xfrm>
          </p:grpSpPr>
          <p:sp>
            <p:nvSpPr>
              <p:cNvPr id="263" name="Rectangle 262"/>
              <p:cNvSpPr/>
              <p:nvPr/>
            </p:nvSpPr>
            <p:spPr>
              <a:xfrm>
                <a:off x="2055030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4" name="Rectangle 263"/>
              <p:cNvSpPr/>
              <p:nvPr/>
            </p:nvSpPr>
            <p:spPr>
              <a:xfrm>
                <a:off x="2631094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5" name="Rectangle 264"/>
              <p:cNvSpPr/>
              <p:nvPr/>
            </p:nvSpPr>
            <p:spPr>
              <a:xfrm>
                <a:off x="3207158" y="1463669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6" name="Rectangle 265"/>
              <p:cNvSpPr/>
              <p:nvPr/>
            </p:nvSpPr>
            <p:spPr>
              <a:xfrm>
                <a:off x="3783222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67" name="Shape 820"/>
          <p:cNvSpPr/>
          <p:nvPr/>
        </p:nvSpPr>
        <p:spPr>
          <a:xfrm>
            <a:off x="215225" y="7967126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</a:t>
            </a:r>
          </a:p>
        </p:txBody>
      </p:sp>
      <p:sp>
        <p:nvSpPr>
          <p:cNvPr id="268" name="Shape 820"/>
          <p:cNvSpPr/>
          <p:nvPr/>
        </p:nvSpPr>
        <p:spPr>
          <a:xfrm>
            <a:off x="1537456" y="7967126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</a:t>
            </a:r>
          </a:p>
        </p:txBody>
      </p:sp>
      <p:sp>
        <p:nvSpPr>
          <p:cNvPr id="269" name="Shape 820"/>
          <p:cNvSpPr/>
          <p:nvPr/>
        </p:nvSpPr>
        <p:spPr>
          <a:xfrm>
            <a:off x="2792588" y="7967126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</a:t>
            </a:r>
          </a:p>
        </p:txBody>
      </p:sp>
      <p:sp>
        <p:nvSpPr>
          <p:cNvPr id="270" name="Shape 820"/>
          <p:cNvSpPr/>
          <p:nvPr/>
        </p:nvSpPr>
        <p:spPr>
          <a:xfrm>
            <a:off x="4046078" y="7967126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</a:t>
            </a:r>
          </a:p>
        </p:txBody>
      </p:sp>
      <p:sp>
        <p:nvSpPr>
          <p:cNvPr id="271" name="Shape 820"/>
          <p:cNvSpPr/>
          <p:nvPr/>
        </p:nvSpPr>
        <p:spPr>
          <a:xfrm>
            <a:off x="5337300" y="7967126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</a:t>
            </a:r>
          </a:p>
        </p:txBody>
      </p:sp>
      <p:sp>
        <p:nvSpPr>
          <p:cNvPr id="148" name="Shape 786"/>
          <p:cNvSpPr>
            <a:spLocks noGrp="1"/>
          </p:cNvSpPr>
          <p:nvPr>
            <p:ph type="pic" idx="3"/>
          </p:nvPr>
        </p:nvSpPr>
        <p:spPr>
          <a:xfrm>
            <a:off x="460672" y="40923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pic>
        <p:nvPicPr>
          <p:cNvPr id="149" name="Picture 1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03" y="121661"/>
            <a:ext cx="908774" cy="887762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73" y="121661"/>
            <a:ext cx="790757" cy="887762"/>
          </a:xfrm>
          <a:prstGeom prst="rect">
            <a:avLst/>
          </a:prstGeom>
        </p:spPr>
      </p:pic>
      <p:sp>
        <p:nvSpPr>
          <p:cNvPr id="151" name="TextBox 150"/>
          <p:cNvSpPr txBox="1"/>
          <p:nvPr/>
        </p:nvSpPr>
        <p:spPr>
          <a:xfrm>
            <a:off x="903637" y="898856"/>
            <a:ext cx="52593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600" b="1" dirty="0">
                <a:cs typeface="B Mitra" panose="00000400000000000000" pitchFamily="2" charset="-78"/>
              </a:rPr>
              <a:t>گزارش عملکـــرد </a:t>
            </a:r>
            <a:r>
              <a:rPr lang="fa-IR" sz="1600" b="1" dirty="0" smtClean="0">
                <a:cs typeface="B Mitra" panose="00000400000000000000" pitchFamily="2" charset="-78"/>
              </a:rPr>
              <a:t>در حوزه </a:t>
            </a:r>
            <a:r>
              <a:rPr lang="fa-IR" b="1" dirty="0" smtClean="0">
                <a:solidFill>
                  <a:srgbClr val="C00000"/>
                </a:solidFill>
                <a:cs typeface="B Mitra" panose="00000400000000000000" pitchFamily="2" charset="-78"/>
              </a:rPr>
              <a:t>تولیدات دیجیتال</a:t>
            </a:r>
            <a:endParaRPr lang="fa-IR" b="1" dirty="0">
              <a:solidFill>
                <a:srgbClr val="C00000"/>
              </a:solidFill>
              <a:cs typeface="B Mitra" panose="00000400000000000000" pitchFamily="2" charset="-78"/>
            </a:endParaRPr>
          </a:p>
          <a:p>
            <a:pPr algn="ctr"/>
            <a:r>
              <a:rPr lang="fa-IR" sz="1600" b="1" dirty="0">
                <a:cs typeface="B Mitra" panose="00000400000000000000" pitchFamily="2" charset="-78"/>
              </a:rPr>
              <a:t>انجمن </a:t>
            </a:r>
            <a:r>
              <a:rPr lang="fa-IR" sz="1600" b="1" dirty="0" smtClean="0">
                <a:cs typeface="B Mitra" panose="00000400000000000000" pitchFamily="2" charset="-78"/>
              </a:rPr>
              <a:t>علمی </a:t>
            </a:r>
            <a:r>
              <a:rPr lang="fa-IR" sz="1600" b="1" dirty="0">
                <a:cs typeface="B Mitra" panose="00000400000000000000" pitchFamily="2" charset="-78"/>
              </a:rPr>
              <a:t>دانشجویی </a:t>
            </a:r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.................</a:t>
            </a:r>
          </a:p>
          <a:p>
            <a:pPr algn="ctr"/>
            <a:r>
              <a:rPr lang="fa-IR" sz="16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سیزدهمین </a:t>
            </a:r>
            <a:r>
              <a:rPr lang="fa-IR" sz="1600" b="1" dirty="0" smtClean="0">
                <a:cs typeface="B Mitra" panose="00000400000000000000" pitchFamily="2" charset="-78"/>
              </a:rPr>
              <a:t>جشنواره </a:t>
            </a:r>
            <a:r>
              <a:rPr lang="fa-IR" sz="1600" b="1" dirty="0">
                <a:cs typeface="B Mitra" panose="00000400000000000000" pitchFamily="2" charset="-78"/>
              </a:rPr>
              <a:t>دانشگاهی حرکت</a:t>
            </a:r>
            <a:endParaRPr lang="en-US" sz="1600" dirty="0"/>
          </a:p>
        </p:txBody>
      </p:sp>
      <p:pic>
        <p:nvPicPr>
          <p:cNvPr id="152" name="Picture 1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07" y="152141"/>
            <a:ext cx="1109893" cy="941062"/>
          </a:xfrm>
          <a:prstGeom prst="rect">
            <a:avLst/>
          </a:prstGeom>
        </p:spPr>
      </p:pic>
      <p:sp>
        <p:nvSpPr>
          <p:cNvPr id="153" name="Rectangle 152"/>
          <p:cNvSpPr/>
          <p:nvPr/>
        </p:nvSpPr>
        <p:spPr>
          <a:xfrm>
            <a:off x="-16392" y="9197247"/>
            <a:ext cx="4647055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154" name="8-Point Star 153"/>
          <p:cNvSpPr/>
          <p:nvPr/>
        </p:nvSpPr>
        <p:spPr>
          <a:xfrm>
            <a:off x="172853" y="9005860"/>
            <a:ext cx="457200" cy="457200"/>
          </a:xfrm>
          <a:prstGeom prst="star8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1</a:t>
            </a:r>
            <a:endParaRPr lang="fa-IR" b="1" dirty="0">
              <a:cs typeface="B Zar" panose="00000400000000000000" pitchFamily="2" charset="-78"/>
            </a:endParaRPr>
          </a:p>
        </p:txBody>
      </p:sp>
      <p:pic>
        <p:nvPicPr>
          <p:cNvPr id="156" name="Picture 1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442" y="8580879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2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0"/>
                            </p:stCondLst>
                            <p:childTnLst>
                              <p:par>
                                <p:cTn id="9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5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92" y="32320"/>
            <a:ext cx="6858000" cy="12278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84327" y="9197654"/>
            <a:ext cx="4946760" cy="45719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20" name="8-Point Star 19"/>
          <p:cNvSpPr/>
          <p:nvPr/>
        </p:nvSpPr>
        <p:spPr>
          <a:xfrm>
            <a:off x="327127" y="8969054"/>
            <a:ext cx="457200" cy="457200"/>
          </a:xfrm>
          <a:prstGeom prst="star8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1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15" name="Shape 786"/>
          <p:cNvSpPr>
            <a:spLocks noGrp="1"/>
          </p:cNvSpPr>
          <p:nvPr>
            <p:ph type="pic" idx="3"/>
          </p:nvPr>
        </p:nvSpPr>
        <p:spPr>
          <a:xfrm>
            <a:off x="460672" y="40923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1342645" y="803161"/>
            <a:ext cx="4486656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1600" b="1" dirty="0">
                <a:cs typeface="B Nazanin" panose="00000400000000000000" pitchFamily="2" charset="-78"/>
              </a:rPr>
              <a:t>گزارش عملکـــرد انجمن در حوزه نشر کتاب</a:t>
            </a:r>
          </a:p>
          <a:p>
            <a:pPr algn="ctr" rtl="1"/>
            <a:r>
              <a:rPr lang="fa-IR" sz="1600" b="1" dirty="0">
                <a:cs typeface="B Nazanin" panose="00000400000000000000" pitchFamily="2" charset="-78"/>
              </a:rPr>
              <a:t>انجمن علمی- دانشجویی </a:t>
            </a:r>
            <a:r>
              <a:rPr lang="fa-IR" b="1" dirty="0" smtClean="0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.......</a:t>
            </a:r>
            <a:endParaRPr lang="fa-IR" sz="1600" b="1" dirty="0">
              <a:solidFill>
                <a:schemeClr val="accent1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fa-IR" sz="1600" b="1" dirty="0" smtClean="0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سیزدهمین</a:t>
            </a:r>
            <a:r>
              <a:rPr lang="fa-IR" sz="1600" b="1" dirty="0" smtClean="0">
                <a:cs typeface="B Nazanin" panose="00000400000000000000" pitchFamily="2" charset="-78"/>
              </a:rPr>
              <a:t> جشنواره </a:t>
            </a:r>
            <a:r>
              <a:rPr lang="fa-IR" sz="1600" b="1" dirty="0">
                <a:cs typeface="B Nazanin" panose="00000400000000000000" pitchFamily="2" charset="-78"/>
              </a:rPr>
              <a:t>دانشگاهی حرکت</a:t>
            </a:r>
            <a:endParaRPr lang="fa-IR" sz="2400" b="1" dirty="0">
              <a:cs typeface="B Nazanin" panose="000004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83" y="1801837"/>
            <a:ext cx="6852817" cy="547144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>
              <a:lnSpc>
                <a:spcPct val="150000"/>
              </a:lnSpc>
            </a:pPr>
            <a:r>
              <a:rPr lang="fa-IR" sz="2400" b="1" dirty="0">
                <a:solidFill>
                  <a:srgbClr val="FFFF00"/>
                </a:solidFill>
                <a:cs typeface="B Titr" panose="00000700000000000000" pitchFamily="2" charset="-78"/>
              </a:rPr>
              <a:t>عنوان کتاب .......</a:t>
            </a:r>
            <a:endParaRPr lang="en-US" sz="2400" b="1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2443961"/>
            <a:ext cx="6852817" cy="67014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966974" y="6028678"/>
            <a:ext cx="12330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altLang="fa-IR" sz="1600" b="1" i="0" u="none" strike="noStrike" cap="none" normalizeH="0" baseline="0" dirty="0" smtClean="0">
                <a:ln>
                  <a:noFill/>
                </a:ln>
                <a:solidFill>
                  <a:srgbClr val="4949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شناسنامه کتاب</a:t>
            </a:r>
            <a:endParaRPr kumimoji="0" lang="en-US" altLang="fa-IR" sz="400" b="0" i="0" u="none" strike="noStrike" cap="none" normalizeH="0" baseline="0" dirty="0" smtClean="0">
              <a:ln>
                <a:noFill/>
              </a:ln>
              <a:solidFill>
                <a:srgbClr val="494949"/>
              </a:solidFill>
              <a:effectLst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48278" y="8167703"/>
            <a:ext cx="57762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en-US" sz="1100" dirty="0" smtClean="0">
                <a:cs typeface="B Zar" panose="00000400000000000000" pitchFamily="2" charset="-78"/>
              </a:rPr>
              <a:t>………………………………………………</a:t>
            </a:r>
            <a:endParaRPr lang="en-US" sz="1100" dirty="0">
              <a:cs typeface="B Zar" panose="00000400000000000000" pitchFamily="2" charset="-78"/>
            </a:endParaRPr>
          </a:p>
        </p:txBody>
      </p:sp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5204195" y="7784812"/>
            <a:ext cx="91723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altLang="fa-IR" sz="1600" b="1" i="0" u="none" strike="noStrike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توضیحات:</a:t>
            </a:r>
            <a:endParaRPr kumimoji="0" lang="en-US" altLang="fa-IR" sz="400" b="0" i="0" u="none" strike="noStrike" cap="none" normalizeH="0" baseline="0" dirty="0" smtClean="0">
              <a:ln>
                <a:noFill/>
              </a:ln>
              <a:solidFill>
                <a:srgbClr val="454545"/>
              </a:solidFill>
              <a:effectLst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516693" y="6587588"/>
          <a:ext cx="5707845" cy="1026261"/>
        </p:xfrm>
        <a:graphic>
          <a:graphicData uri="http://schemas.openxmlformats.org/drawingml/2006/table">
            <a:tbl>
              <a:tblPr rtl="1" firstRow="1" firstCol="1" bandRow="1">
                <a:tableStyleId>{D03447BB-5D67-496B-8E87-E561075AD55C}</a:tableStyleId>
              </a:tblPr>
              <a:tblGrid>
                <a:gridCol w="1141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1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15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15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77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نوع اثر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82722" marR="8272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effectLst/>
                        </a:rPr>
                        <a:t>تاریخ اخذ مجوز 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82722" marR="8272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تاریخ انتشار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82722" marR="8272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ناشر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82722" marR="8272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متوسط تیراژ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82722" marR="82722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852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انتخاب کنید.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82722" marR="8272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82722" marR="8272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82722" marR="8272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82722" marR="8272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82722" marR="8272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Shape 512"/>
          <p:cNvSpPr>
            <a:spLocks noGrp="1"/>
          </p:cNvSpPr>
          <p:nvPr>
            <p:ph type="pic" idx="2"/>
          </p:nvPr>
        </p:nvSpPr>
        <p:spPr>
          <a:xfrm>
            <a:off x="925853" y="2908802"/>
            <a:ext cx="4903448" cy="2915143"/>
          </a:xfrm>
          <a:prstGeom prst="roundRect">
            <a:avLst>
              <a:gd name="adj" fmla="val 820"/>
            </a:avLst>
          </a:prstGeom>
          <a:solidFill>
            <a:srgbClr val="454D57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442" y="8516711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65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92" y="192740"/>
            <a:ext cx="6858000" cy="12278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4619" y="9179215"/>
            <a:ext cx="5284033" cy="45719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>
              <a:lnSpc>
                <a:spcPct val="150000"/>
              </a:lnSpc>
            </a:pPr>
            <a:endParaRPr lang="en-US" sz="2400" b="1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20" name="8-Point Star 19"/>
          <p:cNvSpPr/>
          <p:nvPr/>
        </p:nvSpPr>
        <p:spPr>
          <a:xfrm>
            <a:off x="217419" y="8950615"/>
            <a:ext cx="457200" cy="457200"/>
          </a:xfrm>
          <a:prstGeom prst="star8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>
              <a:lnSpc>
                <a:spcPct val="150000"/>
              </a:lnSpc>
            </a:pPr>
            <a:r>
              <a:rPr lang="fa-IR" sz="2400" b="1" dirty="0" smtClean="0">
                <a:solidFill>
                  <a:srgbClr val="FFFF00"/>
                </a:solidFill>
                <a:cs typeface="B Titr" panose="00000700000000000000" pitchFamily="2" charset="-78"/>
              </a:rPr>
              <a:t> </a:t>
            </a:r>
            <a:endParaRPr lang="fa-IR" sz="2400" b="1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15" name="Shape 786"/>
          <p:cNvSpPr>
            <a:spLocks noGrp="1"/>
          </p:cNvSpPr>
          <p:nvPr>
            <p:ph type="pic" idx="3"/>
          </p:nvPr>
        </p:nvSpPr>
        <p:spPr>
          <a:xfrm>
            <a:off x="460672" y="40923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21" name="Rectangle 20"/>
          <p:cNvSpPr/>
          <p:nvPr/>
        </p:nvSpPr>
        <p:spPr>
          <a:xfrm>
            <a:off x="0" y="1368325"/>
            <a:ext cx="6852817" cy="467199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>
              <a:lnSpc>
                <a:spcPct val="150000"/>
              </a:lnSpc>
            </a:pPr>
            <a:r>
              <a:rPr lang="fa-IR" sz="2400" b="1" dirty="0">
                <a:solidFill>
                  <a:srgbClr val="FFFF00"/>
                </a:solidFill>
                <a:cs typeface="B Titr" panose="00000700000000000000" pitchFamily="2" charset="-78"/>
              </a:rPr>
              <a:t>عنوان کتاب .......</a:t>
            </a:r>
            <a:endParaRPr lang="en-US" sz="2400" b="1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1894857"/>
            <a:ext cx="6852817" cy="67014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>
              <a:lnSpc>
                <a:spcPct val="150000"/>
              </a:lnSpc>
            </a:pPr>
            <a:endParaRPr lang="en-US" sz="2400" b="1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5297253" y="2357786"/>
            <a:ext cx="13227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altLang="fa-IR" sz="2400" b="1" i="0" u="none" strike="noStrike" cap="none" normalizeH="0" baseline="0" dirty="0" smtClean="0">
                <a:ln>
                  <a:noFill/>
                </a:ln>
                <a:solidFill>
                  <a:srgbClr val="132F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نویسندگان</a:t>
            </a:r>
            <a:endParaRPr kumimoji="0" lang="en-US" altLang="fa-IR" sz="700" b="0" i="0" u="none" strike="noStrike" cap="none" normalizeH="0" baseline="0" dirty="0" smtClean="0">
              <a:ln>
                <a:noFill/>
              </a:ln>
              <a:solidFill>
                <a:srgbClr val="132F49"/>
              </a:solidFill>
              <a:effectLst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67870" y="2928430"/>
          <a:ext cx="5915024" cy="2463930"/>
        </p:xfrm>
        <a:graphic>
          <a:graphicData uri="http://schemas.openxmlformats.org/drawingml/2006/table">
            <a:tbl>
              <a:tblPr rtl="1" firstRow="1" firstCol="1" bandRow="1">
                <a:tableStyleId>{616DA210-FB5B-4158-B5E0-FEB733F419BA}</a:tableStyleId>
              </a:tblPr>
              <a:tblGrid>
                <a:gridCol w="1970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2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2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8227"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</a:rPr>
                        <a:t>نویسندگان (به ترتیب)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56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</a:rPr>
                        <a:t>نام و نام خانوادگی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مقطع / درجه علمی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مسئولیت در انجمن علمی (درصورتيكه اثر توسط انجمن ارائه شده است)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28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</a:rPr>
                        <a:t>[نام و نام خانوادگی نویسنده اول]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</a:rPr>
                        <a:t>[انتخاب کنید.]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</a:rPr>
                        <a:t>[مسئولیت]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28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</a:rPr>
                        <a:t>[نام و نام خانوادگی نویسنده دوم]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[انتخاب کنید.]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</a:rPr>
                        <a:t>[مسئولیت]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28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</a:rPr>
                        <a:t>[نام و نام خانوادگی نویسنده سوم]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</a:rPr>
                        <a:t>[انتخاب کنید.]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</a:rPr>
                        <a:t>[مسئولیت]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28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4572696" y="5674126"/>
            <a:ext cx="20473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altLang="fa-IR" sz="2400" b="1" i="0" u="none" strike="noStrike" cap="none" normalizeH="0" baseline="0" dirty="0" smtClean="0">
                <a:ln>
                  <a:noFill/>
                </a:ln>
                <a:solidFill>
                  <a:srgbClr val="132F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سوابق و افتخارات</a:t>
            </a:r>
            <a:endParaRPr kumimoji="0" lang="en-US" altLang="fa-IR" sz="700" b="0" i="0" u="none" strike="noStrike" cap="none" normalizeH="0" baseline="0" dirty="0" smtClean="0">
              <a:ln>
                <a:noFill/>
              </a:ln>
              <a:solidFill>
                <a:srgbClr val="132F49"/>
              </a:solidFill>
              <a:effectLst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15872" y="6410299"/>
          <a:ext cx="5915024" cy="1888161"/>
        </p:xfrm>
        <a:graphic>
          <a:graphicData uri="http://schemas.openxmlformats.org/drawingml/2006/table">
            <a:tbl>
              <a:tblPr rtl="1" firstRow="1" firstCol="1" bandRow="1">
                <a:tableStyleId>{616DA210-FB5B-4158-B5E0-FEB733F419BA}</a:tableStyleId>
              </a:tblPr>
              <a:tblGrid>
                <a:gridCol w="1970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2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2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446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</a:rPr>
                        <a:t>مقام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عنوان جشنواره، مسابقه و ...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توضیحات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2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2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2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2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410654" y="349646"/>
            <a:ext cx="4486656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1600" b="1" dirty="0">
                <a:cs typeface="B Nazanin" panose="00000400000000000000" pitchFamily="2" charset="-78"/>
              </a:rPr>
              <a:t>گزارش عملکـــرد انجمن در حوزه نشر کتاب</a:t>
            </a:r>
          </a:p>
          <a:p>
            <a:pPr algn="ctr" rtl="1"/>
            <a:r>
              <a:rPr lang="fa-IR" sz="1600" b="1" dirty="0">
                <a:cs typeface="B Nazanin" panose="00000400000000000000" pitchFamily="2" charset="-78"/>
              </a:rPr>
              <a:t>انجمن </a:t>
            </a:r>
            <a:r>
              <a:rPr lang="fa-IR" sz="1600" b="1" dirty="0" smtClean="0">
                <a:cs typeface="B Nazanin" panose="00000400000000000000" pitchFamily="2" charset="-78"/>
              </a:rPr>
              <a:t>علمی </a:t>
            </a:r>
            <a:r>
              <a:rPr lang="fa-IR" sz="1600" b="1" dirty="0">
                <a:cs typeface="B Nazanin" panose="00000400000000000000" pitchFamily="2" charset="-78"/>
              </a:rPr>
              <a:t>دانشجویی </a:t>
            </a:r>
            <a:r>
              <a:rPr lang="fa-IR" b="1" dirty="0" smtClean="0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...............</a:t>
            </a:r>
            <a:endParaRPr lang="fa-IR" sz="1600" b="1" dirty="0">
              <a:solidFill>
                <a:schemeClr val="accent1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fa-IR" sz="1600" b="1" dirty="0" smtClean="0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سیزدهمین</a:t>
            </a:r>
            <a:r>
              <a:rPr lang="fa-IR" sz="1600" b="1" dirty="0" smtClean="0">
                <a:cs typeface="B Nazanin" panose="00000400000000000000" pitchFamily="2" charset="-78"/>
              </a:rPr>
              <a:t> جشنواره </a:t>
            </a:r>
            <a:r>
              <a:rPr lang="fa-IR" sz="1600" b="1" dirty="0">
                <a:cs typeface="B Nazanin" panose="00000400000000000000" pitchFamily="2" charset="-78"/>
              </a:rPr>
              <a:t>دانشگاهی حرکت</a:t>
            </a:r>
            <a:endParaRPr lang="fa-IR" sz="2400" b="1" dirty="0">
              <a:cs typeface="B Nazanin" panose="000004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442" y="8516711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58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92" y="70820"/>
            <a:ext cx="6858000" cy="1227804"/>
          </a:xfrm>
          <a:prstGeom prst="rect">
            <a:avLst/>
          </a:prstGeom>
        </p:spPr>
      </p:pic>
      <p:sp>
        <p:nvSpPr>
          <p:cNvPr id="19" name="Shape 786"/>
          <p:cNvSpPr>
            <a:spLocks noGrp="1"/>
          </p:cNvSpPr>
          <p:nvPr>
            <p:ph type="pic" idx="3"/>
          </p:nvPr>
        </p:nvSpPr>
        <p:spPr>
          <a:xfrm>
            <a:off x="460672" y="33303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20" name="8-Point Star 19"/>
          <p:cNvSpPr/>
          <p:nvPr/>
        </p:nvSpPr>
        <p:spPr>
          <a:xfrm>
            <a:off x="90658" y="8914425"/>
            <a:ext cx="457200" cy="457200"/>
          </a:xfrm>
          <a:prstGeom prst="star8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5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" y="1803148"/>
            <a:ext cx="6858000" cy="614198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2400" b="1" dirty="0">
                <a:cs typeface="B Mitra" panose="00000400000000000000" pitchFamily="2" charset="-78"/>
              </a:rPr>
              <a:t>معرفی </a:t>
            </a:r>
            <a:r>
              <a:rPr lang="fa-IR" sz="2400" b="1" dirty="0" smtClean="0">
                <a:cs typeface="B Mitra" panose="00000400000000000000" pitchFamily="2" charset="-78"/>
              </a:rPr>
              <a:t>اعضای انجمن علمی- دانشجویی</a:t>
            </a:r>
            <a:endParaRPr lang="en-US" sz="2400" dirty="0">
              <a:cs typeface="B Mitra" panose="000004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" y="2462093"/>
            <a:ext cx="6858000" cy="67014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2083" y="9109173"/>
            <a:ext cx="4426114" cy="85003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3590775" y="2614612"/>
            <a:ext cx="287610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fa-IR" sz="1600" b="1" dirty="0" smtClean="0">
                <a:solidFill>
                  <a:srgbClr val="07C5A1"/>
                </a:solidFill>
                <a:cs typeface="B Zar" panose="00000400000000000000" pitchFamily="2" charset="-78"/>
              </a:rPr>
              <a:t>اعضای شورای مرکزی انجمن علمی</a:t>
            </a:r>
            <a:endParaRPr lang="en-US" sz="1600" b="1" dirty="0">
              <a:solidFill>
                <a:srgbClr val="07C5A1"/>
              </a:solidFill>
              <a:cs typeface="B Zar" panose="00000400000000000000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034090"/>
              </p:ext>
            </p:extLst>
          </p:nvPr>
        </p:nvGraphicFramePr>
        <p:xfrm>
          <a:off x="478586" y="3140839"/>
          <a:ext cx="5900829" cy="2311794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1330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7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77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77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931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0811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Zar" panose="00000400000000000000" pitchFamily="2" charset="-78"/>
                        </a:rPr>
                        <a:t>نام و نام‌خانوادگي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Zar" panose="00000400000000000000" pitchFamily="2" charset="-78"/>
                        </a:rPr>
                        <a:t>سمت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Zar" panose="00000400000000000000" pitchFamily="2" charset="-78"/>
                        </a:rPr>
                        <a:t>مقطع تحصیلی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Zar" panose="00000400000000000000" pitchFamily="2" charset="-78"/>
                        </a:rPr>
                        <a:t>سال ورود به دانشگاه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spc="-40">
                          <a:effectLst/>
                          <a:cs typeface="B Zar" panose="00000400000000000000" pitchFamily="2" charset="-78"/>
                        </a:rPr>
                        <a:t>مدت فعاليت در انجمن علمی (سال)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Zar" panose="00000400000000000000" pitchFamily="2" charset="-78"/>
                        </a:rPr>
                        <a:t>پست الكترونيك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انتخاب کنید.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انتخاب کنید.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انتخاب کنید.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انتخاب کنید.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 dirty="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انتخاب کنید.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 dirty="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4" name="Shape 513"/>
          <p:cNvSpPr>
            <a:spLocks noGrp="1"/>
          </p:cNvSpPr>
          <p:nvPr>
            <p:ph type="pic" idx="3"/>
          </p:nvPr>
        </p:nvSpPr>
        <p:spPr>
          <a:xfrm>
            <a:off x="3068543" y="5594007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25" name="Shape 513"/>
          <p:cNvSpPr>
            <a:spLocks noGrp="1"/>
          </p:cNvSpPr>
          <p:nvPr>
            <p:ph type="pic" idx="3"/>
          </p:nvPr>
        </p:nvSpPr>
        <p:spPr>
          <a:xfrm>
            <a:off x="2314429" y="7093725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26" name="Shape 513"/>
          <p:cNvSpPr>
            <a:spLocks noGrp="1"/>
          </p:cNvSpPr>
          <p:nvPr>
            <p:ph type="pic" idx="3"/>
          </p:nvPr>
        </p:nvSpPr>
        <p:spPr>
          <a:xfrm>
            <a:off x="818593" y="7093725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28" name="Shape 513"/>
          <p:cNvSpPr>
            <a:spLocks noGrp="1"/>
          </p:cNvSpPr>
          <p:nvPr>
            <p:ph type="pic" idx="3"/>
          </p:nvPr>
        </p:nvSpPr>
        <p:spPr>
          <a:xfrm>
            <a:off x="3810265" y="7093725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29" name="Shape 819"/>
          <p:cNvSpPr/>
          <p:nvPr/>
        </p:nvSpPr>
        <p:spPr>
          <a:xfrm>
            <a:off x="2697717" y="6577754"/>
            <a:ext cx="1664794" cy="5663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4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400" b="1" dirty="0" smtClean="0">
              <a:latin typeface="Roboto"/>
              <a:ea typeface="Roboto"/>
              <a:cs typeface="Roboto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Roboto"/>
                <a:sym typeface="Roboto"/>
              </a:rPr>
              <a:t>سمت</a:t>
            </a:r>
            <a:endParaRPr lang="en-US" sz="10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" name="Shape 819"/>
          <p:cNvSpPr/>
          <p:nvPr/>
        </p:nvSpPr>
        <p:spPr>
          <a:xfrm>
            <a:off x="3444519" y="8080503"/>
            <a:ext cx="1664794" cy="5663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4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400" b="1" dirty="0" smtClean="0">
              <a:latin typeface="Roboto"/>
              <a:ea typeface="Roboto"/>
              <a:cs typeface="Roboto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Roboto"/>
                <a:sym typeface="Roboto"/>
              </a:rPr>
              <a:t>سمت</a:t>
            </a:r>
            <a:endParaRPr lang="en-US" sz="10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" name="Shape 819"/>
          <p:cNvSpPr/>
          <p:nvPr/>
        </p:nvSpPr>
        <p:spPr>
          <a:xfrm>
            <a:off x="4940355" y="8080503"/>
            <a:ext cx="1664794" cy="5663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4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400" b="1" dirty="0" smtClean="0">
              <a:latin typeface="Roboto"/>
              <a:ea typeface="Roboto"/>
              <a:cs typeface="Roboto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Roboto"/>
                <a:sym typeface="Roboto"/>
              </a:rPr>
              <a:t>سمت</a:t>
            </a:r>
            <a:endParaRPr lang="en-US" sz="10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" name="Shape 819"/>
          <p:cNvSpPr/>
          <p:nvPr/>
        </p:nvSpPr>
        <p:spPr>
          <a:xfrm>
            <a:off x="1934898" y="8080503"/>
            <a:ext cx="1664794" cy="5663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4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400" b="1" dirty="0" smtClean="0">
              <a:latin typeface="Roboto"/>
              <a:ea typeface="Roboto"/>
              <a:cs typeface="Roboto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Roboto"/>
                <a:sym typeface="Roboto"/>
              </a:rPr>
              <a:t>سمت</a:t>
            </a:r>
            <a:endParaRPr lang="en-US" sz="10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" name="Shape 819"/>
          <p:cNvSpPr/>
          <p:nvPr/>
        </p:nvSpPr>
        <p:spPr>
          <a:xfrm>
            <a:off x="452847" y="8080503"/>
            <a:ext cx="1664794" cy="5663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4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400" b="1" dirty="0" smtClean="0">
              <a:latin typeface="Roboto"/>
              <a:ea typeface="Roboto"/>
              <a:cs typeface="Roboto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Roboto"/>
                <a:sym typeface="Roboto"/>
              </a:rPr>
              <a:t>سمت</a:t>
            </a:r>
            <a:endParaRPr lang="en-US" sz="10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" name="Shape 513"/>
          <p:cNvSpPr>
            <a:spLocks noGrp="1"/>
          </p:cNvSpPr>
          <p:nvPr>
            <p:ph type="pic" idx="3"/>
          </p:nvPr>
        </p:nvSpPr>
        <p:spPr>
          <a:xfrm>
            <a:off x="5306101" y="7093725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887" y="8669687"/>
            <a:ext cx="1804113" cy="1048978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18593" y="942698"/>
            <a:ext cx="525930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 smtClean="0">
                <a:cs typeface="B Mitra" panose="00000400000000000000" pitchFamily="2" charset="-78"/>
              </a:rPr>
              <a:t>گزارش </a:t>
            </a:r>
            <a:r>
              <a:rPr lang="fa-IR" b="1" dirty="0">
                <a:cs typeface="B Mitra" panose="00000400000000000000" pitchFamily="2" charset="-78"/>
              </a:rPr>
              <a:t>جامع </a:t>
            </a:r>
            <a:r>
              <a:rPr lang="fa-IR" b="1" dirty="0" smtClean="0">
                <a:cs typeface="B Mitra" panose="00000400000000000000" pitchFamily="2" charset="-78"/>
              </a:rPr>
              <a:t>عملکـــرد در </a:t>
            </a:r>
            <a:r>
              <a:rPr lang="fa-IR" b="1" dirty="0">
                <a:cs typeface="B Mitra" panose="00000400000000000000" pitchFamily="2" charset="-78"/>
              </a:rPr>
              <a:t>بخش فعالیت‌ های </a:t>
            </a:r>
            <a:r>
              <a:rPr lang="fa-IR" b="1" dirty="0" smtClean="0">
                <a:cs typeface="B Mitra" panose="00000400000000000000" pitchFamily="2" charset="-78"/>
              </a:rPr>
              <a:t>بین‌المللی</a:t>
            </a:r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b="1" dirty="0">
                <a:cs typeface="B Mitra" panose="00000400000000000000" pitchFamily="2" charset="-78"/>
              </a:rPr>
              <a:t>انجمن علمی- دانشجویی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نام انجمن علمی</a:t>
            </a:r>
          </a:p>
          <a:p>
            <a:pPr algn="ctr" rtl="1"/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سیزدهمین جشنواره دانشگاهی حرکت</a:t>
            </a:r>
          </a:p>
          <a:p>
            <a:pPr algn="ctr" rtl="1"/>
            <a:endParaRPr lang="fa-IR" sz="24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7449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92" y="25100"/>
            <a:ext cx="6858000" cy="1227804"/>
          </a:xfrm>
          <a:prstGeom prst="rect">
            <a:avLst/>
          </a:prstGeom>
        </p:spPr>
      </p:pic>
      <p:sp>
        <p:nvSpPr>
          <p:cNvPr id="19" name="Shape 786"/>
          <p:cNvSpPr>
            <a:spLocks noGrp="1"/>
          </p:cNvSpPr>
          <p:nvPr>
            <p:ph type="pic" idx="3"/>
          </p:nvPr>
        </p:nvSpPr>
        <p:spPr>
          <a:xfrm>
            <a:off x="460672" y="27207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20" name="8-Point Star 19"/>
          <p:cNvSpPr/>
          <p:nvPr/>
        </p:nvSpPr>
        <p:spPr>
          <a:xfrm>
            <a:off x="286110" y="8521307"/>
            <a:ext cx="457200" cy="457200"/>
          </a:xfrm>
          <a:prstGeom prst="star8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6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" y="1726948"/>
            <a:ext cx="6858000" cy="614198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2400" b="1" dirty="0">
                <a:cs typeface="B Mitra" panose="00000400000000000000" pitchFamily="2" charset="-78"/>
              </a:rPr>
              <a:t>معرفی </a:t>
            </a:r>
            <a:r>
              <a:rPr lang="fa-IR" sz="2400" b="1" dirty="0" smtClean="0">
                <a:cs typeface="B Mitra" panose="00000400000000000000" pitchFamily="2" charset="-78"/>
              </a:rPr>
              <a:t>استاد مشاور انجمن علمی- دانشجویی</a:t>
            </a:r>
            <a:endParaRPr lang="en-US" sz="2400" dirty="0">
              <a:cs typeface="B Mitra" panose="000004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" y="2385893"/>
            <a:ext cx="6858000" cy="67014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 flipV="1">
            <a:off x="721661" y="8749907"/>
            <a:ext cx="4199794" cy="45719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5475905" y="2889858"/>
            <a:ext cx="99097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fa-IR" sz="1600" b="1" dirty="0" smtClean="0">
                <a:solidFill>
                  <a:srgbClr val="07C5A1"/>
                </a:solidFill>
                <a:cs typeface="B Zar" panose="00000400000000000000" pitchFamily="2" charset="-78"/>
              </a:rPr>
              <a:t>استاد مشاور</a:t>
            </a:r>
            <a:endParaRPr lang="en-US" sz="1600" b="1" dirty="0">
              <a:solidFill>
                <a:srgbClr val="07C5A1"/>
              </a:solidFill>
              <a:cs typeface="B Zar" panose="00000400000000000000" pitchFamily="2" charset="-78"/>
            </a:endParaRPr>
          </a:p>
        </p:txBody>
      </p:sp>
      <p:sp>
        <p:nvSpPr>
          <p:cNvPr id="27" name="Shape 513"/>
          <p:cNvSpPr>
            <a:spLocks noGrp="1"/>
          </p:cNvSpPr>
          <p:nvPr>
            <p:ph type="pic" idx="3"/>
          </p:nvPr>
        </p:nvSpPr>
        <p:spPr>
          <a:xfrm>
            <a:off x="2962350" y="2989538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30" name="Shape 819"/>
          <p:cNvSpPr/>
          <p:nvPr/>
        </p:nvSpPr>
        <p:spPr>
          <a:xfrm>
            <a:off x="743310" y="7176626"/>
            <a:ext cx="1132840" cy="10022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2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200" b="1" dirty="0" smtClean="0">
              <a:latin typeface="Roboto"/>
              <a:ea typeface="Roboto"/>
              <a:cs typeface="Roboto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Roboto"/>
                <a:sym typeface="Roboto"/>
              </a:rPr>
              <a:t>مرتبه علمی</a:t>
            </a: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Roboto"/>
                <a:sym typeface="Roboto"/>
              </a:rPr>
              <a:t>پست الکترونیک</a:t>
            </a: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Roboto"/>
                <a:sym typeface="Roboto"/>
              </a:rPr>
              <a:t>سوابق علمی</a:t>
            </a:r>
            <a:endParaRPr lang="en-US" sz="1000" dirty="0"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881938"/>
              </p:ext>
            </p:extLst>
          </p:nvPr>
        </p:nvGraphicFramePr>
        <p:xfrm>
          <a:off x="471489" y="4238939"/>
          <a:ext cx="5915024" cy="1049162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1971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1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1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8376"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cs typeface="B Zar" panose="00000400000000000000" pitchFamily="2" charset="-78"/>
                        </a:rPr>
                        <a:t>استاد مشاور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5567" marR="65567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39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نام و نام خانوادگی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5567" marR="65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سوابق و مرتبه علمی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5567" marR="65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پست الکترونیک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5567" marR="6556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39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5567" marR="65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5567" marR="65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 dirty="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5567" marR="65567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5" name="Shape 513"/>
          <p:cNvSpPr>
            <a:spLocks noGrp="1"/>
          </p:cNvSpPr>
          <p:nvPr>
            <p:ph type="pic" idx="3"/>
          </p:nvPr>
        </p:nvSpPr>
        <p:spPr>
          <a:xfrm>
            <a:off x="849822" y="6147956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4706465" y="5605874"/>
            <a:ext cx="176041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fa-IR" sz="1600" b="1" dirty="0" smtClean="0">
                <a:solidFill>
                  <a:srgbClr val="07C5A1"/>
                </a:solidFill>
                <a:cs typeface="B Zar" panose="00000400000000000000" pitchFamily="2" charset="-78"/>
              </a:rPr>
              <a:t>مشاورین </a:t>
            </a:r>
            <a:r>
              <a:rPr lang="fa-IR" sz="1600" b="1" dirty="0">
                <a:solidFill>
                  <a:srgbClr val="07C5A1"/>
                </a:solidFill>
                <a:cs typeface="B Zar" panose="00000400000000000000" pitchFamily="2" charset="-78"/>
              </a:rPr>
              <a:t>انجمن علمی</a:t>
            </a:r>
            <a:endParaRPr lang="en-US" sz="1600" b="1" dirty="0">
              <a:solidFill>
                <a:srgbClr val="07C5A1"/>
              </a:solidFill>
              <a:cs typeface="B Zar" panose="00000400000000000000" pitchFamily="2" charset="-78"/>
            </a:endParaRPr>
          </a:p>
        </p:txBody>
      </p:sp>
      <p:sp>
        <p:nvSpPr>
          <p:cNvPr id="37" name="Shape 819"/>
          <p:cNvSpPr/>
          <p:nvPr/>
        </p:nvSpPr>
        <p:spPr>
          <a:xfrm>
            <a:off x="2125070" y="7176626"/>
            <a:ext cx="1132840" cy="10022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2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200" b="1" dirty="0" smtClean="0">
              <a:latin typeface="Roboto"/>
              <a:ea typeface="Roboto"/>
              <a:cs typeface="Roboto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Roboto"/>
                <a:sym typeface="Roboto"/>
              </a:rPr>
              <a:t>مرتبه علمی</a:t>
            </a: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Roboto"/>
                <a:sym typeface="Roboto"/>
              </a:rPr>
              <a:t>پست الکترونیک</a:t>
            </a: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Roboto"/>
                <a:sym typeface="Roboto"/>
              </a:rPr>
              <a:t>سوابق علمی</a:t>
            </a:r>
            <a:endParaRPr lang="en-US" sz="10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" name="Shape 513"/>
          <p:cNvSpPr>
            <a:spLocks noGrp="1"/>
          </p:cNvSpPr>
          <p:nvPr>
            <p:ph type="pic" idx="3"/>
          </p:nvPr>
        </p:nvSpPr>
        <p:spPr>
          <a:xfrm>
            <a:off x="2231582" y="6147956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39" name="Shape 819"/>
          <p:cNvSpPr/>
          <p:nvPr/>
        </p:nvSpPr>
        <p:spPr>
          <a:xfrm>
            <a:off x="3547470" y="7176626"/>
            <a:ext cx="1132840" cy="10022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2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200" b="1" dirty="0" smtClean="0">
              <a:latin typeface="Roboto"/>
              <a:ea typeface="Roboto"/>
              <a:cs typeface="Roboto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Roboto"/>
                <a:sym typeface="Roboto"/>
              </a:rPr>
              <a:t>مرتبه علمی</a:t>
            </a: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Roboto"/>
                <a:sym typeface="Roboto"/>
              </a:rPr>
              <a:t>پست الکترونیک</a:t>
            </a: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Roboto"/>
                <a:sym typeface="Roboto"/>
              </a:rPr>
              <a:t>سوابق علمی</a:t>
            </a:r>
            <a:endParaRPr lang="en-US" sz="10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" name="Shape 513"/>
          <p:cNvSpPr>
            <a:spLocks noGrp="1"/>
          </p:cNvSpPr>
          <p:nvPr>
            <p:ph type="pic" idx="3"/>
          </p:nvPr>
        </p:nvSpPr>
        <p:spPr>
          <a:xfrm>
            <a:off x="3653982" y="6147956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41" name="Shape 819"/>
          <p:cNvSpPr/>
          <p:nvPr/>
        </p:nvSpPr>
        <p:spPr>
          <a:xfrm>
            <a:off x="4921455" y="7176626"/>
            <a:ext cx="1132840" cy="10022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2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200" b="1" dirty="0" smtClean="0">
              <a:latin typeface="Roboto"/>
              <a:ea typeface="Roboto"/>
              <a:cs typeface="Roboto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Roboto"/>
                <a:sym typeface="Roboto"/>
              </a:rPr>
              <a:t>مرتبه علمی</a:t>
            </a: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Roboto"/>
                <a:sym typeface="Roboto"/>
              </a:rPr>
              <a:t>پست الکترونیک</a:t>
            </a: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Roboto"/>
                <a:sym typeface="Roboto"/>
              </a:rPr>
              <a:t>سوابق علمی</a:t>
            </a:r>
            <a:endParaRPr lang="en-US" sz="10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" name="Shape 513"/>
          <p:cNvSpPr>
            <a:spLocks noGrp="1"/>
          </p:cNvSpPr>
          <p:nvPr>
            <p:ph type="pic" idx="3"/>
          </p:nvPr>
        </p:nvSpPr>
        <p:spPr>
          <a:xfrm>
            <a:off x="5027967" y="6147956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144" y="8321890"/>
            <a:ext cx="2022307" cy="115808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49822" y="862142"/>
            <a:ext cx="525930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 smtClean="0">
                <a:cs typeface="B Mitra" panose="00000400000000000000" pitchFamily="2" charset="-78"/>
              </a:rPr>
              <a:t>گزارش </a:t>
            </a:r>
            <a:r>
              <a:rPr lang="fa-IR" b="1" dirty="0">
                <a:cs typeface="B Mitra" panose="00000400000000000000" pitchFamily="2" charset="-78"/>
              </a:rPr>
              <a:t>جامع </a:t>
            </a:r>
            <a:r>
              <a:rPr lang="fa-IR" b="1" dirty="0" smtClean="0">
                <a:cs typeface="B Mitra" panose="00000400000000000000" pitchFamily="2" charset="-78"/>
              </a:rPr>
              <a:t>عملکـــرد در </a:t>
            </a:r>
            <a:r>
              <a:rPr lang="fa-IR" b="1" dirty="0">
                <a:cs typeface="B Mitra" panose="00000400000000000000" pitchFamily="2" charset="-78"/>
              </a:rPr>
              <a:t>بخش فعالیت‌ های </a:t>
            </a:r>
            <a:r>
              <a:rPr lang="fa-IR" b="1" dirty="0" smtClean="0">
                <a:cs typeface="B Mitra" panose="00000400000000000000" pitchFamily="2" charset="-78"/>
              </a:rPr>
              <a:t>بین‌المللی</a:t>
            </a:r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b="1" dirty="0">
                <a:cs typeface="B Mitra" panose="00000400000000000000" pitchFamily="2" charset="-78"/>
              </a:rPr>
              <a:t>انجمن علمی- دانشجویی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نام انجمن علمی</a:t>
            </a:r>
          </a:p>
          <a:p>
            <a:pPr algn="ctr" rtl="1"/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سیزدهمین جشنواره دانشگاهی حرکت</a:t>
            </a:r>
          </a:p>
          <a:p>
            <a:pPr algn="ctr" rtl="1"/>
            <a:endParaRPr lang="fa-IR" sz="24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2536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92" y="-20620"/>
            <a:ext cx="6858000" cy="1227804"/>
          </a:xfrm>
          <a:prstGeom prst="rect">
            <a:avLst/>
          </a:prstGeom>
        </p:spPr>
      </p:pic>
      <p:sp>
        <p:nvSpPr>
          <p:cNvPr id="19" name="Shape 786"/>
          <p:cNvSpPr>
            <a:spLocks noGrp="1"/>
          </p:cNvSpPr>
          <p:nvPr>
            <p:ph type="pic" idx="3"/>
          </p:nvPr>
        </p:nvSpPr>
        <p:spPr>
          <a:xfrm>
            <a:off x="460672" y="21111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20" name="8-Point Star 19"/>
          <p:cNvSpPr/>
          <p:nvPr/>
        </p:nvSpPr>
        <p:spPr>
          <a:xfrm>
            <a:off x="80625" y="8803947"/>
            <a:ext cx="457200" cy="457200"/>
          </a:xfrm>
          <a:prstGeom prst="star8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7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" y="1528828"/>
            <a:ext cx="6858000" cy="614198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2400" b="1" dirty="0" smtClean="0">
                <a:cs typeface="B Mitra" panose="00000400000000000000" pitchFamily="2" charset="-78"/>
              </a:rPr>
              <a:t>معرفی</a:t>
            </a:r>
            <a:r>
              <a:rPr lang="en-US" sz="2400" b="1" dirty="0" smtClean="0">
                <a:cs typeface="B Mitra" panose="00000400000000000000" pitchFamily="2" charset="-78"/>
              </a:rPr>
              <a:t> </a:t>
            </a:r>
            <a:r>
              <a:rPr lang="fa-IR" sz="2400" b="1" dirty="0" smtClean="0">
                <a:cs typeface="B Mitra" panose="00000400000000000000" pitchFamily="2" charset="-78"/>
              </a:rPr>
              <a:t>سایر اعضای انجمن علمی- دانشجویی</a:t>
            </a:r>
            <a:endParaRPr lang="en-US" sz="2400" dirty="0">
              <a:cs typeface="B Mitra" panose="000004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" y="2187773"/>
            <a:ext cx="6858000" cy="67014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 flipV="1">
            <a:off x="537825" y="9034321"/>
            <a:ext cx="4217055" cy="47866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5025462" y="2316729"/>
            <a:ext cx="144142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fa-IR" sz="1600" b="1" dirty="0" smtClean="0">
                <a:solidFill>
                  <a:srgbClr val="07C5A1"/>
                </a:solidFill>
                <a:cs typeface="B Zar" panose="00000400000000000000" pitchFamily="2" charset="-78"/>
              </a:rPr>
              <a:t>دانشجویان همکار</a:t>
            </a:r>
            <a:endParaRPr lang="en-US" sz="1600" b="1" dirty="0">
              <a:solidFill>
                <a:srgbClr val="07C5A1"/>
              </a:solidFill>
              <a:cs typeface="B Zar" panose="00000400000000000000" pitchFamily="2" charset="-78"/>
            </a:endParaRPr>
          </a:p>
        </p:txBody>
      </p:sp>
      <p:sp>
        <p:nvSpPr>
          <p:cNvPr id="30" name="Shape 819"/>
          <p:cNvSpPr/>
          <p:nvPr/>
        </p:nvSpPr>
        <p:spPr>
          <a:xfrm>
            <a:off x="743310" y="3749735"/>
            <a:ext cx="1132840" cy="3214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2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200" b="1" dirty="0" smtClean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" name="Shape 513"/>
          <p:cNvSpPr>
            <a:spLocks noGrp="1"/>
          </p:cNvSpPr>
          <p:nvPr>
            <p:ph type="pic" idx="3"/>
          </p:nvPr>
        </p:nvSpPr>
        <p:spPr>
          <a:xfrm>
            <a:off x="849822" y="2721065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37" name="Shape 819"/>
          <p:cNvSpPr/>
          <p:nvPr/>
        </p:nvSpPr>
        <p:spPr>
          <a:xfrm>
            <a:off x="2125070" y="3749735"/>
            <a:ext cx="1132840" cy="3214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2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200" b="1" dirty="0" smtClean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" name="Shape 513"/>
          <p:cNvSpPr>
            <a:spLocks noGrp="1"/>
          </p:cNvSpPr>
          <p:nvPr>
            <p:ph type="pic" idx="3"/>
          </p:nvPr>
        </p:nvSpPr>
        <p:spPr>
          <a:xfrm>
            <a:off x="2231582" y="2721065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39" name="Shape 819"/>
          <p:cNvSpPr/>
          <p:nvPr/>
        </p:nvSpPr>
        <p:spPr>
          <a:xfrm>
            <a:off x="3547470" y="3749735"/>
            <a:ext cx="1132840" cy="3214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2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200" b="1" dirty="0" smtClean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" name="Shape 513"/>
          <p:cNvSpPr>
            <a:spLocks noGrp="1"/>
          </p:cNvSpPr>
          <p:nvPr>
            <p:ph type="pic" idx="3"/>
          </p:nvPr>
        </p:nvSpPr>
        <p:spPr>
          <a:xfrm>
            <a:off x="3653982" y="2721065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41" name="Shape 819"/>
          <p:cNvSpPr/>
          <p:nvPr/>
        </p:nvSpPr>
        <p:spPr>
          <a:xfrm>
            <a:off x="4921455" y="3749735"/>
            <a:ext cx="1132840" cy="3214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2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200" b="1" dirty="0" smtClean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" name="Shape 513"/>
          <p:cNvSpPr>
            <a:spLocks noGrp="1"/>
          </p:cNvSpPr>
          <p:nvPr>
            <p:ph type="pic" idx="3"/>
          </p:nvPr>
        </p:nvSpPr>
        <p:spPr>
          <a:xfrm>
            <a:off x="5027967" y="2721065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24" name="Shape 819"/>
          <p:cNvSpPr/>
          <p:nvPr/>
        </p:nvSpPr>
        <p:spPr>
          <a:xfrm>
            <a:off x="743310" y="5263575"/>
            <a:ext cx="1132840" cy="3214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2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200" b="1" dirty="0" smtClean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" name="Shape 513"/>
          <p:cNvSpPr>
            <a:spLocks noGrp="1"/>
          </p:cNvSpPr>
          <p:nvPr>
            <p:ph type="pic" idx="3"/>
          </p:nvPr>
        </p:nvSpPr>
        <p:spPr>
          <a:xfrm>
            <a:off x="849822" y="4234905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26" name="Shape 819"/>
          <p:cNvSpPr/>
          <p:nvPr/>
        </p:nvSpPr>
        <p:spPr>
          <a:xfrm>
            <a:off x="2125070" y="5263575"/>
            <a:ext cx="1132840" cy="3214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2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200" b="1" dirty="0" smtClean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" name="Shape 513"/>
          <p:cNvSpPr>
            <a:spLocks noGrp="1"/>
          </p:cNvSpPr>
          <p:nvPr>
            <p:ph type="pic" idx="3"/>
          </p:nvPr>
        </p:nvSpPr>
        <p:spPr>
          <a:xfrm>
            <a:off x="2231582" y="4234905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29" name="Shape 819"/>
          <p:cNvSpPr/>
          <p:nvPr/>
        </p:nvSpPr>
        <p:spPr>
          <a:xfrm>
            <a:off x="3547470" y="5263575"/>
            <a:ext cx="1132840" cy="3214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2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200" b="1" dirty="0" smtClean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" name="Shape 513"/>
          <p:cNvSpPr>
            <a:spLocks noGrp="1"/>
          </p:cNvSpPr>
          <p:nvPr>
            <p:ph type="pic" idx="3"/>
          </p:nvPr>
        </p:nvSpPr>
        <p:spPr>
          <a:xfrm>
            <a:off x="3653982" y="4234905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32" name="Shape 819"/>
          <p:cNvSpPr/>
          <p:nvPr/>
        </p:nvSpPr>
        <p:spPr>
          <a:xfrm>
            <a:off x="4921455" y="5263575"/>
            <a:ext cx="1132840" cy="3214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2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200" b="1" dirty="0" smtClean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" name="Shape 513"/>
          <p:cNvSpPr>
            <a:spLocks noGrp="1"/>
          </p:cNvSpPr>
          <p:nvPr>
            <p:ph type="pic" idx="3"/>
          </p:nvPr>
        </p:nvSpPr>
        <p:spPr>
          <a:xfrm>
            <a:off x="5027967" y="4234905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34" name="Shape 819"/>
          <p:cNvSpPr/>
          <p:nvPr/>
        </p:nvSpPr>
        <p:spPr>
          <a:xfrm>
            <a:off x="743310" y="6798994"/>
            <a:ext cx="1132840" cy="3214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2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200" b="1" dirty="0" smtClean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" name="Shape 513"/>
          <p:cNvSpPr>
            <a:spLocks noGrp="1"/>
          </p:cNvSpPr>
          <p:nvPr>
            <p:ph type="pic" idx="3"/>
          </p:nvPr>
        </p:nvSpPr>
        <p:spPr>
          <a:xfrm>
            <a:off x="849822" y="5770324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45" name="Shape 819"/>
          <p:cNvSpPr/>
          <p:nvPr/>
        </p:nvSpPr>
        <p:spPr>
          <a:xfrm>
            <a:off x="2125070" y="6798994"/>
            <a:ext cx="1132840" cy="3214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2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200" b="1" dirty="0" smtClean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" name="Shape 513"/>
          <p:cNvSpPr>
            <a:spLocks noGrp="1"/>
          </p:cNvSpPr>
          <p:nvPr>
            <p:ph type="pic" idx="3"/>
          </p:nvPr>
        </p:nvSpPr>
        <p:spPr>
          <a:xfrm>
            <a:off x="2231582" y="5770324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47" name="Shape 819"/>
          <p:cNvSpPr/>
          <p:nvPr/>
        </p:nvSpPr>
        <p:spPr>
          <a:xfrm>
            <a:off x="3547470" y="6798994"/>
            <a:ext cx="1132840" cy="3214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2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200" b="1" dirty="0" smtClean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" name="Shape 513"/>
          <p:cNvSpPr>
            <a:spLocks noGrp="1"/>
          </p:cNvSpPr>
          <p:nvPr>
            <p:ph type="pic" idx="3"/>
          </p:nvPr>
        </p:nvSpPr>
        <p:spPr>
          <a:xfrm>
            <a:off x="3653982" y="5770324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49" name="Shape 819"/>
          <p:cNvSpPr/>
          <p:nvPr/>
        </p:nvSpPr>
        <p:spPr>
          <a:xfrm>
            <a:off x="4921455" y="6798994"/>
            <a:ext cx="1132840" cy="3214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2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200" b="1" dirty="0" smtClean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" name="Shape 513"/>
          <p:cNvSpPr>
            <a:spLocks noGrp="1"/>
          </p:cNvSpPr>
          <p:nvPr>
            <p:ph type="pic" idx="3"/>
          </p:nvPr>
        </p:nvSpPr>
        <p:spPr>
          <a:xfrm>
            <a:off x="5027967" y="5770324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51" name="Shape 819"/>
          <p:cNvSpPr/>
          <p:nvPr/>
        </p:nvSpPr>
        <p:spPr>
          <a:xfrm>
            <a:off x="743310" y="8301711"/>
            <a:ext cx="1132840" cy="3214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2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200" b="1" dirty="0" smtClean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" name="Shape 513"/>
          <p:cNvSpPr>
            <a:spLocks noGrp="1"/>
          </p:cNvSpPr>
          <p:nvPr>
            <p:ph type="pic" idx="3"/>
          </p:nvPr>
        </p:nvSpPr>
        <p:spPr>
          <a:xfrm>
            <a:off x="849822" y="7283682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53" name="Shape 819"/>
          <p:cNvSpPr/>
          <p:nvPr/>
        </p:nvSpPr>
        <p:spPr>
          <a:xfrm>
            <a:off x="2125070" y="8312352"/>
            <a:ext cx="1132840" cy="3214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2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200" b="1" dirty="0" smtClean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" name="Shape 513"/>
          <p:cNvSpPr>
            <a:spLocks noGrp="1"/>
          </p:cNvSpPr>
          <p:nvPr>
            <p:ph type="pic" idx="3"/>
          </p:nvPr>
        </p:nvSpPr>
        <p:spPr>
          <a:xfrm>
            <a:off x="2231582" y="7283682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55" name="Shape 819"/>
          <p:cNvSpPr/>
          <p:nvPr/>
        </p:nvSpPr>
        <p:spPr>
          <a:xfrm>
            <a:off x="3547470" y="8312352"/>
            <a:ext cx="1132840" cy="3214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2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200" b="1" dirty="0" smtClean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" name="Shape 513"/>
          <p:cNvSpPr>
            <a:spLocks noGrp="1"/>
          </p:cNvSpPr>
          <p:nvPr>
            <p:ph type="pic" idx="3"/>
          </p:nvPr>
        </p:nvSpPr>
        <p:spPr>
          <a:xfrm>
            <a:off x="3653982" y="7283682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57" name="Shape 819"/>
          <p:cNvSpPr/>
          <p:nvPr/>
        </p:nvSpPr>
        <p:spPr>
          <a:xfrm>
            <a:off x="4921455" y="8312352"/>
            <a:ext cx="1132840" cy="3214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2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200" b="1" dirty="0" smtClean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" name="Shape 513"/>
          <p:cNvSpPr>
            <a:spLocks noGrp="1"/>
          </p:cNvSpPr>
          <p:nvPr>
            <p:ph type="pic" idx="3"/>
          </p:nvPr>
        </p:nvSpPr>
        <p:spPr>
          <a:xfrm>
            <a:off x="5027967" y="7283682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8473079"/>
            <a:ext cx="2022307" cy="1158087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917819" y="767726"/>
            <a:ext cx="525930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400" b="1" dirty="0" smtClean="0">
                <a:cs typeface="B Mitra" panose="00000400000000000000" pitchFamily="2" charset="-78"/>
              </a:rPr>
              <a:t>گزارش </a:t>
            </a:r>
            <a:r>
              <a:rPr lang="fa-IR" sz="1400" b="1" dirty="0">
                <a:cs typeface="B Mitra" panose="00000400000000000000" pitchFamily="2" charset="-78"/>
              </a:rPr>
              <a:t>جامع </a:t>
            </a:r>
            <a:r>
              <a:rPr lang="fa-IR" sz="1400" b="1" dirty="0" smtClean="0">
                <a:cs typeface="B Mitra" panose="00000400000000000000" pitchFamily="2" charset="-78"/>
              </a:rPr>
              <a:t>عملکـــرد در </a:t>
            </a:r>
            <a:r>
              <a:rPr lang="fa-IR" sz="1400" b="1" dirty="0">
                <a:cs typeface="B Mitra" panose="00000400000000000000" pitchFamily="2" charset="-78"/>
              </a:rPr>
              <a:t>بخش فعالیت‌ های </a:t>
            </a:r>
            <a:r>
              <a:rPr lang="fa-IR" sz="1400" b="1" dirty="0" smtClean="0">
                <a:cs typeface="B Mitra" panose="00000400000000000000" pitchFamily="2" charset="-78"/>
              </a:rPr>
              <a:t>بین‌المللی</a:t>
            </a:r>
            <a:endParaRPr lang="fa-IR" sz="14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sz="1400" b="1" dirty="0">
                <a:cs typeface="B Mitra" panose="00000400000000000000" pitchFamily="2" charset="-78"/>
              </a:rPr>
              <a:t>انجمن علمی- دانشجویی </a:t>
            </a:r>
            <a:r>
              <a:rPr lang="fa-IR" sz="1400" b="1" dirty="0">
                <a:solidFill>
                  <a:srgbClr val="FF0000"/>
                </a:solidFill>
                <a:cs typeface="B Mitra" panose="00000400000000000000" pitchFamily="2" charset="-78"/>
              </a:rPr>
              <a:t>نام انجمن علمی</a:t>
            </a:r>
          </a:p>
          <a:p>
            <a:pPr algn="ctr" rtl="1"/>
            <a:r>
              <a:rPr lang="fa-IR" sz="1400" b="1" dirty="0">
                <a:solidFill>
                  <a:srgbClr val="FF0000"/>
                </a:solidFill>
                <a:cs typeface="B Mitra" panose="00000400000000000000" pitchFamily="2" charset="-78"/>
              </a:rPr>
              <a:t>سیزدهمین جشنواره دانشگاهی حرکت</a:t>
            </a:r>
          </a:p>
          <a:p>
            <a:pPr algn="ctr" rtl="1"/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3446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0725"/>
            <a:ext cx="6858000" cy="53896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58103" y="5341447"/>
            <a:ext cx="32329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 rtl="1">
              <a:buFont typeface="Arial" panose="020B0604020202020204" pitchFamily="34" charset="0"/>
              <a:buChar char="•"/>
            </a:pPr>
            <a:r>
              <a:rPr lang="fa-IR" b="1" dirty="0">
                <a:solidFill>
                  <a:srgbClr val="C00000"/>
                </a:solidFill>
                <a:cs typeface="B Mitra" panose="00000400000000000000" pitchFamily="2" charset="-78"/>
              </a:rPr>
              <a:t>عنوان دوره</a:t>
            </a:r>
          </a:p>
          <a:p>
            <a:pPr marL="285750" indent="-285750" algn="ctr" rtl="1">
              <a:buFont typeface="Arial" panose="020B0604020202020204" pitchFamily="34" charset="0"/>
              <a:buChar char="•"/>
            </a:pPr>
            <a:r>
              <a:rPr lang="fa-IR" b="1" dirty="0">
                <a:solidFill>
                  <a:srgbClr val="C00000"/>
                </a:solidFill>
                <a:cs typeface="B Mitra" panose="00000400000000000000" pitchFamily="2" charset="-78"/>
              </a:rPr>
              <a:t>عنوان دوره</a:t>
            </a:r>
            <a:endParaRPr lang="en-US" b="1" dirty="0">
              <a:solidFill>
                <a:srgbClr val="C00000"/>
              </a:solidFill>
              <a:cs typeface="B Mitra" panose="00000400000000000000" pitchFamily="2" charset="-78"/>
            </a:endParaRPr>
          </a:p>
          <a:p>
            <a:pPr marL="285750" indent="-285750" algn="ctr" rtl="1">
              <a:buFont typeface="Arial" panose="020B0604020202020204" pitchFamily="34" charset="0"/>
              <a:buChar char="•"/>
            </a:pPr>
            <a:r>
              <a:rPr lang="fa-IR" b="1" dirty="0">
                <a:solidFill>
                  <a:srgbClr val="C00000"/>
                </a:solidFill>
                <a:cs typeface="B Mitra" panose="00000400000000000000" pitchFamily="2" charset="-78"/>
              </a:rPr>
              <a:t>عنوان دوره</a:t>
            </a:r>
            <a:endParaRPr lang="en-US" b="1" dirty="0">
              <a:solidFill>
                <a:srgbClr val="C00000"/>
              </a:solidFill>
              <a:cs typeface="B Mitra" panose="00000400000000000000" pitchFamily="2" charset="-78"/>
            </a:endParaRPr>
          </a:p>
          <a:p>
            <a:pPr marL="285750" indent="-285750" algn="ctr" rtl="1">
              <a:buFont typeface="Arial" panose="020B0604020202020204" pitchFamily="34" charset="0"/>
              <a:buChar char="•"/>
            </a:pPr>
            <a:endParaRPr lang="en-US" b="1" dirty="0">
              <a:solidFill>
                <a:srgbClr val="C00000"/>
              </a:solidFill>
              <a:cs typeface="B Mitra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3955" y="3059941"/>
            <a:ext cx="1675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 rtl="1"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rgbClr val="C00000"/>
                </a:solidFill>
                <a:cs typeface="B Mitra" panose="00000400000000000000" pitchFamily="2" charset="-78"/>
              </a:rPr>
              <a:t>عنوان دوره</a:t>
            </a:r>
          </a:p>
          <a:p>
            <a:pPr marL="285750" indent="-285750" algn="ctr" rtl="1">
              <a:buFont typeface="Arial" panose="020B0604020202020204" pitchFamily="34" charset="0"/>
              <a:buChar char="•"/>
            </a:pPr>
            <a:r>
              <a:rPr lang="fa-IR" b="1" dirty="0">
                <a:solidFill>
                  <a:srgbClr val="C00000"/>
                </a:solidFill>
                <a:cs typeface="B Mitra" panose="00000400000000000000" pitchFamily="2" charset="-78"/>
              </a:rPr>
              <a:t>عنوان دوره</a:t>
            </a:r>
            <a:endParaRPr lang="en-US" b="1" dirty="0">
              <a:solidFill>
                <a:srgbClr val="C00000"/>
              </a:solidFill>
              <a:cs typeface="B Mitra" panose="00000400000000000000" pitchFamily="2" charset="-78"/>
            </a:endParaRPr>
          </a:p>
          <a:p>
            <a:pPr marL="285750" indent="-285750" algn="ctr" rtl="1">
              <a:buFont typeface="Arial" panose="020B0604020202020204" pitchFamily="34" charset="0"/>
              <a:buChar char="•"/>
            </a:pPr>
            <a:r>
              <a:rPr lang="fa-IR" b="1" dirty="0">
                <a:solidFill>
                  <a:srgbClr val="C00000"/>
                </a:solidFill>
                <a:cs typeface="B Mitra" panose="00000400000000000000" pitchFamily="2" charset="-78"/>
              </a:rPr>
              <a:t>عنوان دوره</a:t>
            </a:r>
            <a:endParaRPr lang="en-US" b="1" dirty="0">
              <a:solidFill>
                <a:srgbClr val="C00000"/>
              </a:solidFill>
              <a:cs typeface="B Mitra" panose="00000400000000000000" pitchFamily="2" charset="-78"/>
            </a:endParaRPr>
          </a:p>
          <a:p>
            <a:pPr marL="285750" indent="-285750" algn="ctr" rtl="1">
              <a:buFont typeface="Arial" panose="020B0604020202020204" pitchFamily="34" charset="0"/>
              <a:buChar char="•"/>
            </a:pPr>
            <a:endParaRPr lang="en-US" b="1" dirty="0">
              <a:solidFill>
                <a:srgbClr val="C00000"/>
              </a:solidFill>
              <a:cs typeface="B Mitra" panose="000004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263" y="181621"/>
            <a:ext cx="908774" cy="8089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73" y="181621"/>
            <a:ext cx="790757" cy="8877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5776" y="1269039"/>
            <a:ext cx="521879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Mitra" panose="00000400000000000000" pitchFamily="2" charset="-78"/>
              </a:rPr>
              <a:t>گزارش </a:t>
            </a:r>
            <a:r>
              <a:rPr lang="fa-IR" b="1" dirty="0" smtClean="0">
                <a:cs typeface="B Mitra" panose="00000400000000000000" pitchFamily="2" charset="-78"/>
              </a:rPr>
              <a:t>عملکـــرد انجمن در حوزه </a:t>
            </a:r>
            <a:r>
              <a:rPr lang="fa-IR" b="1" dirty="0" smtClean="0">
                <a:solidFill>
                  <a:srgbClr val="C00000"/>
                </a:solidFill>
                <a:cs typeface="B Mitra" panose="00000400000000000000" pitchFamily="2" charset="-78"/>
              </a:rPr>
              <a:t>فعالیت آموزشی</a:t>
            </a:r>
            <a:endParaRPr lang="fa-IR" b="1" dirty="0">
              <a:solidFill>
                <a:srgbClr val="C0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b="1" dirty="0">
                <a:cs typeface="B Mitra" panose="00000400000000000000" pitchFamily="2" charset="-78"/>
              </a:rPr>
              <a:t>انجمن </a:t>
            </a:r>
            <a:r>
              <a:rPr lang="fa-IR" b="1" dirty="0" smtClean="0">
                <a:cs typeface="B Mitra" panose="00000400000000000000" pitchFamily="2" charset="-78"/>
              </a:rPr>
              <a:t>علمی </a:t>
            </a:r>
            <a:r>
              <a:rPr lang="fa-IR" b="1" dirty="0">
                <a:cs typeface="B Mitra" panose="00000400000000000000" pitchFamily="2" charset="-78"/>
              </a:rPr>
              <a:t>دانشجویی </a:t>
            </a:r>
            <a:r>
              <a:rPr lang="fa-IR" b="1" dirty="0" smtClean="0">
                <a:solidFill>
                  <a:srgbClr val="C00000"/>
                </a:solidFill>
                <a:cs typeface="B Mitra" panose="00000400000000000000" pitchFamily="2" charset="-78"/>
              </a:rPr>
              <a:t>.............</a:t>
            </a:r>
            <a:endParaRPr lang="fa-IR" b="1" dirty="0">
              <a:solidFill>
                <a:srgbClr val="C0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b="1" dirty="0" smtClean="0">
                <a:solidFill>
                  <a:srgbClr val="C00000"/>
                </a:solidFill>
                <a:cs typeface="B Mitra" panose="00000400000000000000" pitchFamily="2" charset="-78"/>
              </a:rPr>
              <a:t>سیزدهمین</a:t>
            </a:r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 </a:t>
            </a:r>
            <a:r>
              <a:rPr lang="fa-IR" b="1" dirty="0" smtClean="0">
                <a:cs typeface="B Mitra" panose="00000400000000000000" pitchFamily="2" charset="-78"/>
              </a:rPr>
              <a:t>جشنواره </a:t>
            </a:r>
            <a:r>
              <a:rPr lang="fa-IR" b="1" dirty="0">
                <a:cs typeface="B Mitra" panose="00000400000000000000" pitchFamily="2" charset="-78"/>
              </a:rPr>
              <a:t>دانشگاهی حرکت</a:t>
            </a:r>
          </a:p>
          <a:p>
            <a:pPr algn="ctr" rtl="1"/>
            <a:endParaRPr lang="fa-IR" sz="2000" b="1" dirty="0">
              <a:solidFill>
                <a:srgbClr val="FFFF00"/>
              </a:solidFill>
              <a:cs typeface="B Mitra" panose="00000400000000000000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317" y="181621"/>
            <a:ext cx="1109893" cy="94106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2081" y="294468"/>
            <a:ext cx="1007390" cy="77491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0800" tIns="50800" rIns="50800" bIns="50800" numCol="1" rtlCol="0" anchor="ctr">
            <a:noAutofit/>
          </a:bodyPr>
          <a:lstStyle/>
          <a:p>
            <a:pPr algn="ctr"/>
            <a:r>
              <a:rPr lang="fa-IR" sz="1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  <a:sym typeface="Helvetica Light"/>
              </a:rPr>
              <a:t>لوگو انجمن</a:t>
            </a:r>
            <a:endParaRPr lang="en-US" sz="1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  <a:sym typeface="Helvetica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559677" y="4953000"/>
            <a:ext cx="28556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 rtl="1">
              <a:buFont typeface="Arial" panose="020B0604020202020204" pitchFamily="34" charset="0"/>
              <a:buChar char="•"/>
            </a:pPr>
            <a:r>
              <a:rPr lang="fa-IR" sz="2000" b="1" dirty="0">
                <a:solidFill>
                  <a:srgbClr val="C00000"/>
                </a:solidFill>
                <a:cs typeface="B Mitra" panose="00000400000000000000" pitchFamily="2" charset="-78"/>
              </a:rPr>
              <a:t>عنوان دوره</a:t>
            </a:r>
          </a:p>
          <a:p>
            <a:pPr marL="285750" indent="-285750" algn="ctr" rtl="1">
              <a:buFont typeface="Arial" panose="020B0604020202020204" pitchFamily="34" charset="0"/>
              <a:buChar char="•"/>
            </a:pPr>
            <a:r>
              <a:rPr lang="fa-IR" sz="2000" b="1" dirty="0">
                <a:solidFill>
                  <a:srgbClr val="C00000"/>
                </a:solidFill>
                <a:cs typeface="B Mitra" panose="00000400000000000000" pitchFamily="2" charset="-78"/>
              </a:rPr>
              <a:t>عنوان دوره</a:t>
            </a:r>
            <a:endParaRPr lang="en-US" sz="2000" b="1" dirty="0">
              <a:solidFill>
                <a:srgbClr val="C00000"/>
              </a:solidFill>
              <a:cs typeface="B Mitra" panose="00000400000000000000" pitchFamily="2" charset="-78"/>
            </a:endParaRPr>
          </a:p>
          <a:p>
            <a:pPr marL="285750" indent="-285750" algn="ctr" rtl="1">
              <a:buFont typeface="Arial" panose="020B0604020202020204" pitchFamily="34" charset="0"/>
              <a:buChar char="•"/>
            </a:pPr>
            <a:r>
              <a:rPr lang="fa-IR" sz="2000" b="1" dirty="0">
                <a:solidFill>
                  <a:srgbClr val="C00000"/>
                </a:solidFill>
                <a:cs typeface="B Mitra" panose="00000400000000000000" pitchFamily="2" charset="-78"/>
              </a:rPr>
              <a:t>عنوان دوره</a:t>
            </a:r>
            <a:endParaRPr lang="en-US" sz="2000" b="1" dirty="0">
              <a:solidFill>
                <a:srgbClr val="C00000"/>
              </a:solidFill>
              <a:cs typeface="B Mitra" panose="00000400000000000000" pitchFamily="2" charset="-78"/>
            </a:endParaRPr>
          </a:p>
          <a:p>
            <a:pPr marL="285750" indent="-285750" algn="ctr" rtl="1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C00000"/>
              </a:solidFill>
              <a:cs typeface="B Mitra" panose="000004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949" y="8676134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99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2700" cap="flat">
          <a:solidFill>
            <a:schemeClr val="accent5"/>
          </a:solidFill>
          <a:miter lim="400000"/>
        </a:ln>
        <a:effectLst/>
      </a:spPr>
      <a:bodyPr wrap="square" lIns="50800" tIns="50800" rIns="50800" bIns="50800" numCol="1" anchor="ctr">
        <a:noAutofit/>
      </a:bodyPr>
      <a:lstStyle>
        <a:defPPr>
          <a:defRPr sz="3200">
            <a:solidFill>
              <a:srgbClr val="FFFFFF"/>
            </a:solidFill>
            <a:latin typeface="+mn-lt"/>
            <a:ea typeface="+mn-ea"/>
            <a:cs typeface="+mn-cs"/>
            <a:sym typeface="Helvetica Light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3953</TotalTime>
  <Words>2791</Words>
  <Application>Microsoft Office PowerPoint</Application>
  <PresentationFormat>A4 Paper (210x297 mm)</PresentationFormat>
  <Paragraphs>937</Paragraphs>
  <Slides>52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76" baseType="lpstr">
      <vt:lpstr>Arial</vt:lpstr>
      <vt:lpstr>B Jadid</vt:lpstr>
      <vt:lpstr>B Lotus</vt:lpstr>
      <vt:lpstr>B Mitra</vt:lpstr>
      <vt:lpstr>B Nazanin</vt:lpstr>
      <vt:lpstr>B Sina</vt:lpstr>
      <vt:lpstr>B Titr</vt:lpstr>
      <vt:lpstr>B Yekan</vt:lpstr>
      <vt:lpstr>B Zar</vt:lpstr>
      <vt:lpstr>Calibri</vt:lpstr>
      <vt:lpstr>Calibri Light</vt:lpstr>
      <vt:lpstr>Fira Sans Book</vt:lpstr>
      <vt:lpstr>FontAwesome</vt:lpstr>
      <vt:lpstr>Helvetica Light</vt:lpstr>
      <vt:lpstr>Lato</vt:lpstr>
      <vt:lpstr>MS Mincho</vt:lpstr>
      <vt:lpstr>Roboto</vt:lpstr>
      <vt:lpstr>Roboto Condensed</vt:lpstr>
      <vt:lpstr>Ruda</vt:lpstr>
      <vt:lpstr>Source Sans Pro Black</vt:lpstr>
      <vt:lpstr>Times New Roman</vt:lpstr>
      <vt:lpstr>U.S. 101</vt:lpstr>
      <vt:lpstr>wm_Shekasteh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mo77</cp:lastModifiedBy>
  <cp:revision>511</cp:revision>
  <cp:lastPrinted>2016-06-18T07:11:26Z</cp:lastPrinted>
  <dcterms:created xsi:type="dcterms:W3CDTF">2016-06-14T09:18:07Z</dcterms:created>
  <dcterms:modified xsi:type="dcterms:W3CDTF">2023-07-27T12:46:00Z</dcterms:modified>
</cp:coreProperties>
</file>